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0" r:id="rId4"/>
    <p:sldId id="262" r:id="rId5"/>
    <p:sldId id="263" r:id="rId6"/>
    <p:sldId id="264" r:id="rId7"/>
    <p:sldId id="265" r:id="rId8"/>
    <p:sldId id="274" r:id="rId9"/>
    <p:sldId id="276" r:id="rId10"/>
    <p:sldId id="277" r:id="rId11"/>
    <p:sldId id="268" r:id="rId12"/>
    <p:sldId id="278" r:id="rId13"/>
  </p:sldIdLst>
  <p:sldSz cx="9144000" cy="6858000" type="screen4x3"/>
  <p:notesSz cx="6805613" cy="99441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A02DF1B-C64A-4059-98A3-12A5ABC66474}">
          <p14:sldIdLst>
            <p14:sldId id="256"/>
            <p14:sldId id="259"/>
            <p14:sldId id="260"/>
            <p14:sldId id="262"/>
            <p14:sldId id="263"/>
            <p14:sldId id="264"/>
            <p14:sldId id="265"/>
            <p14:sldId id="274"/>
          </p14:sldIdLst>
        </p14:section>
        <p14:section name="Раздел без заголовка" id="{243B3CF6-C494-4234-BE9D-32EF39E58B5C}">
          <p14:sldIdLst>
            <p14:sldId id="276"/>
            <p14:sldId id="277"/>
            <p14:sldId id="268"/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85F34D-1FC6-4144-90A6-4DCD52CE24FD}" type="doc">
      <dgm:prSet loTypeId="urn:microsoft.com/office/officeart/2008/layout/VerticalCurvedList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6E283D8-0DD8-4F7E-82C5-D8A35A0EB208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Карачаево-Черкесская республика, Нижегородская область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9D8666-6904-4C2C-92FA-475353DE0A49}" type="parTrans" cxnId="{8CF0B0AD-F743-4BBA-99B9-B20B7F4BDB57}">
      <dgm:prSet/>
      <dgm:spPr/>
      <dgm:t>
        <a:bodyPr/>
        <a:lstStyle/>
        <a:p>
          <a:endParaRPr lang="ru-RU"/>
        </a:p>
      </dgm:t>
    </dgm:pt>
    <dgm:pt modelId="{D4A24A81-6850-47BD-A2C1-B387E73134A5}" type="sibTrans" cxnId="{8CF0B0AD-F743-4BBA-99B9-B20B7F4BDB57}">
      <dgm:prSet/>
      <dgm:spPr/>
      <dgm:t>
        <a:bodyPr/>
        <a:lstStyle/>
        <a:p>
          <a:endParaRPr lang="ru-RU"/>
        </a:p>
      </dgm:t>
    </dgm:pt>
    <dgm:pt modelId="{38331E39-C16E-46D7-AD6C-5D5BB13D740A}">
      <dgm:prSet phldrT="[Текст]"/>
      <dgm:spPr/>
      <dgm:t>
        <a:bodyPr/>
        <a:lstStyle/>
        <a:p>
          <a:r>
            <a:rPr lang="ru-RU" b="1" dirty="0" smtClean="0"/>
            <a:t>2. Астраханская, Курганская, Новгородская, Новосибирская, Тамбовская области и </a:t>
          </a:r>
          <a:r>
            <a:rPr lang="ru-RU" b="1" u="sng" dirty="0" smtClean="0"/>
            <a:t>Хабаровский край </a:t>
          </a:r>
          <a:endParaRPr lang="ru-RU" b="1" u="sng" dirty="0"/>
        </a:p>
      </dgm:t>
    </dgm:pt>
    <dgm:pt modelId="{4F913853-00D8-4ABC-B321-37FD5A2B9DFF}" type="parTrans" cxnId="{72CFB952-1EE9-45DD-B3A3-F98BA8298872}">
      <dgm:prSet/>
      <dgm:spPr/>
      <dgm:t>
        <a:bodyPr/>
        <a:lstStyle/>
        <a:p>
          <a:endParaRPr lang="ru-RU"/>
        </a:p>
      </dgm:t>
    </dgm:pt>
    <dgm:pt modelId="{ED948B30-CD53-4DEC-ACB7-CD4D4EFC8B0B}" type="sibTrans" cxnId="{72CFB952-1EE9-45DD-B3A3-F98BA8298872}">
      <dgm:prSet/>
      <dgm:spPr/>
      <dgm:t>
        <a:bodyPr/>
        <a:lstStyle/>
        <a:p>
          <a:endParaRPr lang="ru-RU"/>
        </a:p>
      </dgm:t>
    </dgm:pt>
    <dgm:pt modelId="{C264F442-6B2C-4BC3-A74D-408FC8F0B5C6}">
      <dgm:prSet phldrT="[Текст]"/>
      <dgm:spPr/>
      <dgm:t>
        <a:bodyPr/>
        <a:lstStyle/>
        <a:p>
          <a:r>
            <a:rPr lang="ru-RU" b="1" dirty="0" smtClean="0"/>
            <a:t>3.Республика Крым, г. Севастополь</a:t>
          </a:r>
          <a:endParaRPr lang="ru-RU" b="1" dirty="0"/>
        </a:p>
      </dgm:t>
    </dgm:pt>
    <dgm:pt modelId="{66B552F1-2F26-4395-B184-D24C437B860A}" type="parTrans" cxnId="{BC05E033-3F40-400F-AFF9-C60146F11940}">
      <dgm:prSet/>
      <dgm:spPr/>
      <dgm:t>
        <a:bodyPr/>
        <a:lstStyle/>
        <a:p>
          <a:endParaRPr lang="ru-RU"/>
        </a:p>
      </dgm:t>
    </dgm:pt>
    <dgm:pt modelId="{1C7DB4E7-4FCA-43CF-8D06-DD61FE68F589}" type="sibTrans" cxnId="{BC05E033-3F40-400F-AFF9-C60146F11940}">
      <dgm:prSet/>
      <dgm:spPr/>
      <dgm:t>
        <a:bodyPr/>
        <a:lstStyle/>
        <a:p>
          <a:endParaRPr lang="ru-RU"/>
        </a:p>
      </dgm:t>
    </dgm:pt>
    <dgm:pt modelId="{C9FA9ACE-2A92-487E-BEF9-1813F2532C3E}">
      <dgm:prSet phldrT="[Текст]"/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4. Республика Татарстан, Белгородская, Ростовская, и Самарская области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F3005C-CCDE-4A79-8A7C-6431F37FE889}" type="parTrans" cxnId="{61292133-0414-495F-B180-A24C1D752F96}">
      <dgm:prSet/>
      <dgm:spPr/>
      <dgm:t>
        <a:bodyPr/>
        <a:lstStyle/>
        <a:p>
          <a:endParaRPr lang="ru-RU"/>
        </a:p>
      </dgm:t>
    </dgm:pt>
    <dgm:pt modelId="{D0AD58FB-B66D-4466-B36D-8973AB9124B4}" type="sibTrans" cxnId="{61292133-0414-495F-B180-A24C1D752F96}">
      <dgm:prSet/>
      <dgm:spPr/>
      <dgm:t>
        <a:bodyPr/>
        <a:lstStyle/>
        <a:p>
          <a:endParaRPr lang="ru-RU"/>
        </a:p>
      </dgm:t>
    </dgm:pt>
    <dgm:pt modelId="{71A0915B-12FE-47BF-8087-0642FAAA0DD0}">
      <dgm:prSet phldrT="[Текст]"/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Республика Мордовия, Брянская, Калининградская, Калужская, Липецкая и Ульяновская области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58D7852-0A66-4225-82B9-15EA1EBECC63}" type="parTrans" cxnId="{6B7DEDAC-170F-40C4-8A13-C4B1F7177D50}">
      <dgm:prSet/>
      <dgm:spPr/>
      <dgm:t>
        <a:bodyPr/>
        <a:lstStyle/>
        <a:p>
          <a:endParaRPr lang="ru-RU"/>
        </a:p>
      </dgm:t>
    </dgm:pt>
    <dgm:pt modelId="{7CF3F401-9FC7-4FB9-9902-E363993F2430}" type="sibTrans" cxnId="{6B7DEDAC-170F-40C4-8A13-C4B1F7177D50}">
      <dgm:prSet/>
      <dgm:spPr/>
      <dgm:t>
        <a:bodyPr/>
        <a:lstStyle/>
        <a:p>
          <a:endParaRPr lang="ru-RU"/>
        </a:p>
      </dgm:t>
    </dgm:pt>
    <dgm:pt modelId="{5D565FC1-5D4B-4C00-A562-A9A022508EA0}" type="pres">
      <dgm:prSet presAssocID="{CB85F34D-1FC6-4144-90A6-4DCD52CE24F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C0A66F16-AA36-4722-80E8-5F353DB3C0A9}" type="pres">
      <dgm:prSet presAssocID="{CB85F34D-1FC6-4144-90A6-4DCD52CE24FD}" presName="Name1" presStyleCnt="0"/>
      <dgm:spPr/>
      <dgm:t>
        <a:bodyPr/>
        <a:lstStyle/>
        <a:p>
          <a:endParaRPr lang="ru-RU"/>
        </a:p>
      </dgm:t>
    </dgm:pt>
    <dgm:pt modelId="{6571534F-5A12-482C-B527-66A58C87A4B0}" type="pres">
      <dgm:prSet presAssocID="{CB85F34D-1FC6-4144-90A6-4DCD52CE24FD}" presName="cycle" presStyleCnt="0"/>
      <dgm:spPr/>
      <dgm:t>
        <a:bodyPr/>
        <a:lstStyle/>
        <a:p>
          <a:endParaRPr lang="ru-RU"/>
        </a:p>
      </dgm:t>
    </dgm:pt>
    <dgm:pt modelId="{45311687-45DD-4EAF-8505-404B61BBD0D0}" type="pres">
      <dgm:prSet presAssocID="{CB85F34D-1FC6-4144-90A6-4DCD52CE24FD}" presName="srcNode" presStyleLbl="node1" presStyleIdx="0" presStyleCnt="5"/>
      <dgm:spPr/>
      <dgm:t>
        <a:bodyPr/>
        <a:lstStyle/>
        <a:p>
          <a:endParaRPr lang="ru-RU"/>
        </a:p>
      </dgm:t>
    </dgm:pt>
    <dgm:pt modelId="{6477A1A7-2B73-4132-B83C-75640A17F38C}" type="pres">
      <dgm:prSet presAssocID="{CB85F34D-1FC6-4144-90A6-4DCD52CE24FD}" presName="conn" presStyleLbl="parChTrans1D2" presStyleIdx="0" presStyleCnt="1"/>
      <dgm:spPr/>
      <dgm:t>
        <a:bodyPr/>
        <a:lstStyle/>
        <a:p>
          <a:endParaRPr lang="ru-RU"/>
        </a:p>
      </dgm:t>
    </dgm:pt>
    <dgm:pt modelId="{353622AD-78D1-4CEE-A5AA-A617F41F8287}" type="pres">
      <dgm:prSet presAssocID="{CB85F34D-1FC6-4144-90A6-4DCD52CE24FD}" presName="extraNode" presStyleLbl="node1" presStyleIdx="0" presStyleCnt="5"/>
      <dgm:spPr/>
      <dgm:t>
        <a:bodyPr/>
        <a:lstStyle/>
        <a:p>
          <a:endParaRPr lang="ru-RU"/>
        </a:p>
      </dgm:t>
    </dgm:pt>
    <dgm:pt modelId="{C35A2F2E-36B2-49BC-932A-C924435E13E9}" type="pres">
      <dgm:prSet presAssocID="{CB85F34D-1FC6-4144-90A6-4DCD52CE24FD}" presName="dstNode" presStyleLbl="node1" presStyleIdx="0" presStyleCnt="5"/>
      <dgm:spPr/>
      <dgm:t>
        <a:bodyPr/>
        <a:lstStyle/>
        <a:p>
          <a:endParaRPr lang="ru-RU"/>
        </a:p>
      </dgm:t>
    </dgm:pt>
    <dgm:pt modelId="{D4B7E93A-1611-46F1-A828-040BE6AFDA7B}" type="pres">
      <dgm:prSet presAssocID="{36E283D8-0DD8-4F7E-82C5-D8A35A0EB208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54C678-7DB4-4413-88CA-CFA4EA02A867}" type="pres">
      <dgm:prSet presAssocID="{36E283D8-0DD8-4F7E-82C5-D8A35A0EB208}" presName="accent_1" presStyleCnt="0"/>
      <dgm:spPr/>
      <dgm:t>
        <a:bodyPr/>
        <a:lstStyle/>
        <a:p>
          <a:endParaRPr lang="ru-RU"/>
        </a:p>
      </dgm:t>
    </dgm:pt>
    <dgm:pt modelId="{54F5AECA-B768-476A-90B6-90B7AF950F2A}" type="pres">
      <dgm:prSet presAssocID="{36E283D8-0DD8-4F7E-82C5-D8A35A0EB208}" presName="accentRepeatNode" presStyleLbl="solidFgAcc1" presStyleIdx="0" presStyleCnt="5"/>
      <dgm:spPr/>
      <dgm:t>
        <a:bodyPr/>
        <a:lstStyle/>
        <a:p>
          <a:endParaRPr lang="ru-RU"/>
        </a:p>
      </dgm:t>
    </dgm:pt>
    <dgm:pt modelId="{60CB2AA5-9A05-45D3-9DCB-97F13373E70A}" type="pres">
      <dgm:prSet presAssocID="{38331E39-C16E-46D7-AD6C-5D5BB13D740A}" presName="text_2" presStyleLbl="node1" presStyleIdx="1" presStyleCnt="5" custScaleY="1259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4D59FC-C3E7-46F3-9F8A-F0A7254FF81A}" type="pres">
      <dgm:prSet presAssocID="{38331E39-C16E-46D7-AD6C-5D5BB13D740A}" presName="accent_2" presStyleCnt="0"/>
      <dgm:spPr/>
      <dgm:t>
        <a:bodyPr/>
        <a:lstStyle/>
        <a:p>
          <a:endParaRPr lang="ru-RU"/>
        </a:p>
      </dgm:t>
    </dgm:pt>
    <dgm:pt modelId="{83F351EB-B0FE-4733-8E8C-9F09B306A3B4}" type="pres">
      <dgm:prSet presAssocID="{38331E39-C16E-46D7-AD6C-5D5BB13D740A}" presName="accentRepeatNode" presStyleLbl="solidFgAcc1" presStyleIdx="1" presStyleCnt="5"/>
      <dgm:spPr/>
      <dgm:t>
        <a:bodyPr/>
        <a:lstStyle/>
        <a:p>
          <a:endParaRPr lang="ru-RU"/>
        </a:p>
      </dgm:t>
    </dgm:pt>
    <dgm:pt modelId="{BA77CEF4-BA99-4576-826E-F02D196DAC6A}" type="pres">
      <dgm:prSet presAssocID="{C264F442-6B2C-4BC3-A74D-408FC8F0B5C6}" presName="text_3" presStyleLbl="node1" presStyleIdx="2" presStyleCnt="5" custLinFactNeighborX="261" custLinFactNeighborY="-100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BF8F42-8E6F-4FEF-9212-74FCD45765EB}" type="pres">
      <dgm:prSet presAssocID="{C264F442-6B2C-4BC3-A74D-408FC8F0B5C6}" presName="accent_3" presStyleCnt="0"/>
      <dgm:spPr/>
      <dgm:t>
        <a:bodyPr/>
        <a:lstStyle/>
        <a:p>
          <a:endParaRPr lang="ru-RU"/>
        </a:p>
      </dgm:t>
    </dgm:pt>
    <dgm:pt modelId="{90F1A842-612B-4EA4-94FA-26555B7A6C5C}" type="pres">
      <dgm:prSet presAssocID="{C264F442-6B2C-4BC3-A74D-408FC8F0B5C6}" presName="accentRepeatNode" presStyleLbl="solidFgAcc1" presStyleIdx="2" presStyleCnt="5"/>
      <dgm:spPr/>
      <dgm:t>
        <a:bodyPr/>
        <a:lstStyle/>
        <a:p>
          <a:endParaRPr lang="ru-RU"/>
        </a:p>
      </dgm:t>
    </dgm:pt>
    <dgm:pt modelId="{E7EAE4B7-C807-4C5B-AAD2-3C31DCDE8CE4}" type="pres">
      <dgm:prSet presAssocID="{C9FA9ACE-2A92-487E-BEF9-1813F2532C3E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CC2B48-B0F0-4B47-8F66-2B9896D4C65C}" type="pres">
      <dgm:prSet presAssocID="{C9FA9ACE-2A92-487E-BEF9-1813F2532C3E}" presName="accent_4" presStyleCnt="0"/>
      <dgm:spPr/>
      <dgm:t>
        <a:bodyPr/>
        <a:lstStyle/>
        <a:p>
          <a:endParaRPr lang="ru-RU"/>
        </a:p>
      </dgm:t>
    </dgm:pt>
    <dgm:pt modelId="{05285F65-E9E3-41AD-9384-37897D33A6BF}" type="pres">
      <dgm:prSet presAssocID="{C9FA9ACE-2A92-487E-BEF9-1813F2532C3E}" presName="accentRepeatNode" presStyleLbl="solidFgAcc1" presStyleIdx="3" presStyleCnt="5"/>
      <dgm:spPr/>
      <dgm:t>
        <a:bodyPr/>
        <a:lstStyle/>
        <a:p>
          <a:endParaRPr lang="ru-RU"/>
        </a:p>
      </dgm:t>
    </dgm:pt>
    <dgm:pt modelId="{9C9A4177-8396-45B9-B087-7ED7921E08B4}" type="pres">
      <dgm:prSet presAssocID="{71A0915B-12FE-47BF-8087-0642FAAA0DD0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06CCA8-E3F9-40E9-881A-1B721E39FBCA}" type="pres">
      <dgm:prSet presAssocID="{71A0915B-12FE-47BF-8087-0642FAAA0DD0}" presName="accent_5" presStyleCnt="0"/>
      <dgm:spPr/>
      <dgm:t>
        <a:bodyPr/>
        <a:lstStyle/>
        <a:p>
          <a:endParaRPr lang="ru-RU"/>
        </a:p>
      </dgm:t>
    </dgm:pt>
    <dgm:pt modelId="{2323D575-DA6C-4FDF-82E3-2249F4611017}" type="pres">
      <dgm:prSet presAssocID="{71A0915B-12FE-47BF-8087-0642FAAA0DD0}" presName="accentRepeatNode" presStyleLbl="solidFgAcc1" presStyleIdx="4" presStyleCnt="5"/>
      <dgm:spPr/>
      <dgm:t>
        <a:bodyPr/>
        <a:lstStyle/>
        <a:p>
          <a:endParaRPr lang="ru-RU"/>
        </a:p>
      </dgm:t>
    </dgm:pt>
  </dgm:ptLst>
  <dgm:cxnLst>
    <dgm:cxn modelId="{8CF0B0AD-F743-4BBA-99B9-B20B7F4BDB57}" srcId="{CB85F34D-1FC6-4144-90A6-4DCD52CE24FD}" destId="{36E283D8-0DD8-4F7E-82C5-D8A35A0EB208}" srcOrd="0" destOrd="0" parTransId="{349D8666-6904-4C2C-92FA-475353DE0A49}" sibTransId="{D4A24A81-6850-47BD-A2C1-B387E73134A5}"/>
    <dgm:cxn modelId="{FFE98C93-691F-4265-9F09-6D6597429302}" type="presOf" srcId="{36E283D8-0DD8-4F7E-82C5-D8A35A0EB208}" destId="{D4B7E93A-1611-46F1-A828-040BE6AFDA7B}" srcOrd="0" destOrd="0" presId="urn:microsoft.com/office/officeart/2008/layout/VerticalCurvedList"/>
    <dgm:cxn modelId="{A122CAE9-555A-465A-B1E9-36AA0A490B31}" type="presOf" srcId="{C264F442-6B2C-4BC3-A74D-408FC8F0B5C6}" destId="{BA77CEF4-BA99-4576-826E-F02D196DAC6A}" srcOrd="0" destOrd="0" presId="urn:microsoft.com/office/officeart/2008/layout/VerticalCurvedList"/>
    <dgm:cxn modelId="{BC05E033-3F40-400F-AFF9-C60146F11940}" srcId="{CB85F34D-1FC6-4144-90A6-4DCD52CE24FD}" destId="{C264F442-6B2C-4BC3-A74D-408FC8F0B5C6}" srcOrd="2" destOrd="0" parTransId="{66B552F1-2F26-4395-B184-D24C437B860A}" sibTransId="{1C7DB4E7-4FCA-43CF-8D06-DD61FE68F589}"/>
    <dgm:cxn modelId="{72CFB952-1EE9-45DD-B3A3-F98BA8298872}" srcId="{CB85F34D-1FC6-4144-90A6-4DCD52CE24FD}" destId="{38331E39-C16E-46D7-AD6C-5D5BB13D740A}" srcOrd="1" destOrd="0" parTransId="{4F913853-00D8-4ABC-B321-37FD5A2B9DFF}" sibTransId="{ED948B30-CD53-4DEC-ACB7-CD4D4EFC8B0B}"/>
    <dgm:cxn modelId="{61292133-0414-495F-B180-A24C1D752F96}" srcId="{CB85F34D-1FC6-4144-90A6-4DCD52CE24FD}" destId="{C9FA9ACE-2A92-487E-BEF9-1813F2532C3E}" srcOrd="3" destOrd="0" parTransId="{83F3005C-CCDE-4A79-8A7C-6431F37FE889}" sibTransId="{D0AD58FB-B66D-4466-B36D-8973AB9124B4}"/>
    <dgm:cxn modelId="{236B59E0-18AE-4EA2-971A-9667D4B9778B}" type="presOf" srcId="{71A0915B-12FE-47BF-8087-0642FAAA0DD0}" destId="{9C9A4177-8396-45B9-B087-7ED7921E08B4}" srcOrd="0" destOrd="0" presId="urn:microsoft.com/office/officeart/2008/layout/VerticalCurvedList"/>
    <dgm:cxn modelId="{6B7DEDAC-170F-40C4-8A13-C4B1F7177D50}" srcId="{CB85F34D-1FC6-4144-90A6-4DCD52CE24FD}" destId="{71A0915B-12FE-47BF-8087-0642FAAA0DD0}" srcOrd="4" destOrd="0" parTransId="{F58D7852-0A66-4225-82B9-15EA1EBECC63}" sibTransId="{7CF3F401-9FC7-4FB9-9902-E363993F2430}"/>
    <dgm:cxn modelId="{178BBC24-B1CB-43B3-85F0-48CAEBABB09F}" type="presOf" srcId="{D4A24A81-6850-47BD-A2C1-B387E73134A5}" destId="{6477A1A7-2B73-4132-B83C-75640A17F38C}" srcOrd="0" destOrd="0" presId="urn:microsoft.com/office/officeart/2008/layout/VerticalCurvedList"/>
    <dgm:cxn modelId="{32CBE885-25E6-4C64-9E39-133726084E37}" type="presOf" srcId="{38331E39-C16E-46D7-AD6C-5D5BB13D740A}" destId="{60CB2AA5-9A05-45D3-9DCB-97F13373E70A}" srcOrd="0" destOrd="0" presId="urn:microsoft.com/office/officeart/2008/layout/VerticalCurvedList"/>
    <dgm:cxn modelId="{A5B2DADF-2A6F-4F83-9FE2-5D27E475E8A0}" type="presOf" srcId="{CB85F34D-1FC6-4144-90A6-4DCD52CE24FD}" destId="{5D565FC1-5D4B-4C00-A562-A9A022508EA0}" srcOrd="0" destOrd="0" presId="urn:microsoft.com/office/officeart/2008/layout/VerticalCurvedList"/>
    <dgm:cxn modelId="{A6E9463D-1EDA-48C2-AA49-4EB4577BE8DF}" type="presOf" srcId="{C9FA9ACE-2A92-487E-BEF9-1813F2532C3E}" destId="{E7EAE4B7-C807-4C5B-AAD2-3C31DCDE8CE4}" srcOrd="0" destOrd="0" presId="urn:microsoft.com/office/officeart/2008/layout/VerticalCurvedList"/>
    <dgm:cxn modelId="{E947C728-A6CE-43AA-ACEE-8B0ACF301DE0}" type="presParOf" srcId="{5D565FC1-5D4B-4C00-A562-A9A022508EA0}" destId="{C0A66F16-AA36-4722-80E8-5F353DB3C0A9}" srcOrd="0" destOrd="0" presId="urn:microsoft.com/office/officeart/2008/layout/VerticalCurvedList"/>
    <dgm:cxn modelId="{34677265-4426-4A0B-926B-950BDCD1BDF7}" type="presParOf" srcId="{C0A66F16-AA36-4722-80E8-5F353DB3C0A9}" destId="{6571534F-5A12-482C-B527-66A58C87A4B0}" srcOrd="0" destOrd="0" presId="urn:microsoft.com/office/officeart/2008/layout/VerticalCurvedList"/>
    <dgm:cxn modelId="{F410704F-5998-4359-83E4-F18D5A49B596}" type="presParOf" srcId="{6571534F-5A12-482C-B527-66A58C87A4B0}" destId="{45311687-45DD-4EAF-8505-404B61BBD0D0}" srcOrd="0" destOrd="0" presId="urn:microsoft.com/office/officeart/2008/layout/VerticalCurvedList"/>
    <dgm:cxn modelId="{12333828-8DEF-4466-AC98-E5640B649376}" type="presParOf" srcId="{6571534F-5A12-482C-B527-66A58C87A4B0}" destId="{6477A1A7-2B73-4132-B83C-75640A17F38C}" srcOrd="1" destOrd="0" presId="urn:microsoft.com/office/officeart/2008/layout/VerticalCurvedList"/>
    <dgm:cxn modelId="{D16E9D10-FFFF-46D3-9B17-768E689097A1}" type="presParOf" srcId="{6571534F-5A12-482C-B527-66A58C87A4B0}" destId="{353622AD-78D1-4CEE-A5AA-A617F41F8287}" srcOrd="2" destOrd="0" presId="urn:microsoft.com/office/officeart/2008/layout/VerticalCurvedList"/>
    <dgm:cxn modelId="{5C50B0F6-64FA-470B-B245-C32DB00C8761}" type="presParOf" srcId="{6571534F-5A12-482C-B527-66A58C87A4B0}" destId="{C35A2F2E-36B2-49BC-932A-C924435E13E9}" srcOrd="3" destOrd="0" presId="urn:microsoft.com/office/officeart/2008/layout/VerticalCurvedList"/>
    <dgm:cxn modelId="{C31CDEAA-067F-4581-A1F0-043A0974FB5F}" type="presParOf" srcId="{C0A66F16-AA36-4722-80E8-5F353DB3C0A9}" destId="{D4B7E93A-1611-46F1-A828-040BE6AFDA7B}" srcOrd="1" destOrd="0" presId="urn:microsoft.com/office/officeart/2008/layout/VerticalCurvedList"/>
    <dgm:cxn modelId="{3D87D403-CE7E-44A6-905C-DF42DDE5B585}" type="presParOf" srcId="{C0A66F16-AA36-4722-80E8-5F353DB3C0A9}" destId="{C954C678-7DB4-4413-88CA-CFA4EA02A867}" srcOrd="2" destOrd="0" presId="urn:microsoft.com/office/officeart/2008/layout/VerticalCurvedList"/>
    <dgm:cxn modelId="{32864B19-0EF3-49AC-81DA-072DBD51AB5A}" type="presParOf" srcId="{C954C678-7DB4-4413-88CA-CFA4EA02A867}" destId="{54F5AECA-B768-476A-90B6-90B7AF950F2A}" srcOrd="0" destOrd="0" presId="urn:microsoft.com/office/officeart/2008/layout/VerticalCurvedList"/>
    <dgm:cxn modelId="{FB241D73-1B3E-49D8-8FEA-02D6E2F2F1A2}" type="presParOf" srcId="{C0A66F16-AA36-4722-80E8-5F353DB3C0A9}" destId="{60CB2AA5-9A05-45D3-9DCB-97F13373E70A}" srcOrd="3" destOrd="0" presId="urn:microsoft.com/office/officeart/2008/layout/VerticalCurvedList"/>
    <dgm:cxn modelId="{562A98A5-19D2-400F-BB00-7B9333C85A08}" type="presParOf" srcId="{C0A66F16-AA36-4722-80E8-5F353DB3C0A9}" destId="{AE4D59FC-C3E7-46F3-9F8A-F0A7254FF81A}" srcOrd="4" destOrd="0" presId="urn:microsoft.com/office/officeart/2008/layout/VerticalCurvedList"/>
    <dgm:cxn modelId="{14B21323-5D9B-4E55-A1B3-3B2BD14F9E00}" type="presParOf" srcId="{AE4D59FC-C3E7-46F3-9F8A-F0A7254FF81A}" destId="{83F351EB-B0FE-4733-8E8C-9F09B306A3B4}" srcOrd="0" destOrd="0" presId="urn:microsoft.com/office/officeart/2008/layout/VerticalCurvedList"/>
    <dgm:cxn modelId="{2524D29E-CF78-4B5D-B503-5B687AA0DB7C}" type="presParOf" srcId="{C0A66F16-AA36-4722-80E8-5F353DB3C0A9}" destId="{BA77CEF4-BA99-4576-826E-F02D196DAC6A}" srcOrd="5" destOrd="0" presId="urn:microsoft.com/office/officeart/2008/layout/VerticalCurvedList"/>
    <dgm:cxn modelId="{F04DFCFC-43EF-463A-A029-282E626265CE}" type="presParOf" srcId="{C0A66F16-AA36-4722-80E8-5F353DB3C0A9}" destId="{60BF8F42-8E6F-4FEF-9212-74FCD45765EB}" srcOrd="6" destOrd="0" presId="urn:microsoft.com/office/officeart/2008/layout/VerticalCurvedList"/>
    <dgm:cxn modelId="{9925DF08-26DF-49C0-BC19-C7E253DD59C2}" type="presParOf" srcId="{60BF8F42-8E6F-4FEF-9212-74FCD45765EB}" destId="{90F1A842-612B-4EA4-94FA-26555B7A6C5C}" srcOrd="0" destOrd="0" presId="urn:microsoft.com/office/officeart/2008/layout/VerticalCurvedList"/>
    <dgm:cxn modelId="{8D91A371-FF61-4389-8EC8-B8382EBD7DE0}" type="presParOf" srcId="{C0A66F16-AA36-4722-80E8-5F353DB3C0A9}" destId="{E7EAE4B7-C807-4C5B-AAD2-3C31DCDE8CE4}" srcOrd="7" destOrd="0" presId="urn:microsoft.com/office/officeart/2008/layout/VerticalCurvedList"/>
    <dgm:cxn modelId="{DA03697C-13DF-4BFE-A734-39E0DDF7B340}" type="presParOf" srcId="{C0A66F16-AA36-4722-80E8-5F353DB3C0A9}" destId="{49CC2B48-B0F0-4B47-8F66-2B9896D4C65C}" srcOrd="8" destOrd="0" presId="urn:microsoft.com/office/officeart/2008/layout/VerticalCurvedList"/>
    <dgm:cxn modelId="{807E532C-ED9A-4164-B33C-84CC1D490EEE}" type="presParOf" srcId="{49CC2B48-B0F0-4B47-8F66-2B9896D4C65C}" destId="{05285F65-E9E3-41AD-9384-37897D33A6BF}" srcOrd="0" destOrd="0" presId="urn:microsoft.com/office/officeart/2008/layout/VerticalCurvedList"/>
    <dgm:cxn modelId="{BEB90837-4C03-42E5-B2B2-3ADADB5BA5A0}" type="presParOf" srcId="{C0A66F16-AA36-4722-80E8-5F353DB3C0A9}" destId="{9C9A4177-8396-45B9-B087-7ED7921E08B4}" srcOrd="9" destOrd="0" presId="urn:microsoft.com/office/officeart/2008/layout/VerticalCurvedList"/>
    <dgm:cxn modelId="{724A63DA-D58F-419F-88DF-D2554458BAAD}" type="presParOf" srcId="{C0A66F16-AA36-4722-80E8-5F353DB3C0A9}" destId="{4D06CCA8-E3F9-40E9-881A-1B721E39FBCA}" srcOrd="10" destOrd="0" presId="urn:microsoft.com/office/officeart/2008/layout/VerticalCurvedList"/>
    <dgm:cxn modelId="{1DA40B4D-3A6B-49FF-9440-732B6E8404BB}" type="presParOf" srcId="{4D06CCA8-E3F9-40E9-881A-1B721E39FBCA}" destId="{2323D575-DA6C-4FDF-82E3-2249F461101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E499FB-2284-4B78-918D-B70C5E2E8F1B}" type="doc">
      <dgm:prSet loTypeId="urn:microsoft.com/office/officeart/2005/8/layout/hProcess10" loCatId="process" qsTypeId="urn:microsoft.com/office/officeart/2005/8/quickstyle/3d6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FE61600-74BB-4A83-8CCA-B72A2AE96204}">
      <dgm:prSet phldrT="[Текст]" custT="1"/>
      <dgm:spPr/>
      <dgm:t>
        <a:bodyPr/>
        <a:lstStyle/>
        <a:p>
          <a:r>
            <a:rPr lang="ru-RU" sz="1800" b="1" dirty="0" smtClean="0"/>
            <a:t>Застрахованное</a:t>
          </a:r>
        </a:p>
        <a:p>
          <a:r>
            <a:rPr lang="ru-RU" sz="1800" b="1" dirty="0" smtClean="0"/>
            <a:t> лицо</a:t>
          </a:r>
          <a:endParaRPr lang="ru-RU" sz="1800" b="1" dirty="0"/>
        </a:p>
      </dgm:t>
    </dgm:pt>
    <dgm:pt modelId="{62310B0F-154E-4074-802C-C9303A878FFE}" type="parTrans" cxnId="{06B68116-E1BF-4573-BE8F-30BA9775FAD3}">
      <dgm:prSet/>
      <dgm:spPr/>
      <dgm:t>
        <a:bodyPr/>
        <a:lstStyle/>
        <a:p>
          <a:endParaRPr lang="ru-RU"/>
        </a:p>
      </dgm:t>
    </dgm:pt>
    <dgm:pt modelId="{3DE84E33-CA6F-4206-8D5F-F7B9B17D248F}" type="sibTrans" cxnId="{06B68116-E1BF-4573-BE8F-30BA9775FAD3}">
      <dgm:prSet/>
      <dgm:spPr/>
      <dgm:t>
        <a:bodyPr/>
        <a:lstStyle/>
        <a:p>
          <a:endParaRPr lang="ru-RU"/>
        </a:p>
      </dgm:t>
    </dgm:pt>
    <dgm:pt modelId="{6CAEB03A-CFFA-40F1-B760-73800E3B622F}">
      <dgm:prSet phldrT="[Текст]"/>
      <dgm:spPr/>
      <dgm:t>
        <a:bodyPr/>
        <a:lstStyle/>
        <a:p>
          <a:r>
            <a:rPr lang="ru-RU" dirty="0" smtClean="0"/>
            <a:t>Страхователь (работодатель)</a:t>
          </a:r>
          <a:endParaRPr lang="ru-RU" dirty="0"/>
        </a:p>
      </dgm:t>
    </dgm:pt>
    <dgm:pt modelId="{2464C1C5-46A8-4C59-90C9-B5CC6376B296}" type="parTrans" cxnId="{D8FC57DE-CD7C-4D63-B726-2673855023D4}">
      <dgm:prSet/>
      <dgm:spPr/>
      <dgm:t>
        <a:bodyPr/>
        <a:lstStyle/>
        <a:p>
          <a:endParaRPr lang="ru-RU"/>
        </a:p>
      </dgm:t>
    </dgm:pt>
    <dgm:pt modelId="{9EA72EAE-2C5E-4C89-8D07-131B97D0CF13}" type="sibTrans" cxnId="{D8FC57DE-CD7C-4D63-B726-2673855023D4}">
      <dgm:prSet/>
      <dgm:spPr/>
      <dgm:t>
        <a:bodyPr/>
        <a:lstStyle/>
        <a:p>
          <a:endParaRPr lang="ru-RU"/>
        </a:p>
      </dgm:t>
    </dgm:pt>
    <dgm:pt modelId="{A4CD7AB8-2F49-42E3-9E37-072818B2D097}">
      <dgm:prSet phldrT="[Текст]"/>
      <dgm:spPr/>
      <dgm:t>
        <a:bodyPr/>
        <a:lstStyle/>
        <a:p>
          <a:r>
            <a:rPr lang="ru-RU" dirty="0" smtClean="0"/>
            <a:t>Страховщик (территориальный орган Фонда)</a:t>
          </a:r>
          <a:endParaRPr lang="ru-RU" dirty="0"/>
        </a:p>
      </dgm:t>
    </dgm:pt>
    <dgm:pt modelId="{53A5757A-DAE7-467B-9393-3B977F90735B}" type="parTrans" cxnId="{6F7F1BBE-0AB6-4D8B-A305-66BB03298B81}">
      <dgm:prSet/>
      <dgm:spPr/>
      <dgm:t>
        <a:bodyPr/>
        <a:lstStyle/>
        <a:p>
          <a:endParaRPr lang="ru-RU"/>
        </a:p>
      </dgm:t>
    </dgm:pt>
    <dgm:pt modelId="{001B0AAB-A469-4726-944D-B47CA5946286}" type="sibTrans" cxnId="{6F7F1BBE-0AB6-4D8B-A305-66BB03298B81}">
      <dgm:prSet/>
      <dgm:spPr/>
      <dgm:t>
        <a:bodyPr/>
        <a:lstStyle/>
        <a:p>
          <a:endParaRPr lang="ru-RU"/>
        </a:p>
      </dgm:t>
    </dgm:pt>
    <dgm:pt modelId="{3861BFAE-0DEF-4DDE-B4AC-A4A2DC84E095}" type="pres">
      <dgm:prSet presAssocID="{BDE499FB-2284-4B78-918D-B70C5E2E8F1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64A448-2E37-4E67-B3DB-F8D04B30C3BE}" type="pres">
      <dgm:prSet presAssocID="{BFE61600-74BB-4A83-8CCA-B72A2AE96204}" presName="composite" presStyleCnt="0"/>
      <dgm:spPr/>
    </dgm:pt>
    <dgm:pt modelId="{B0314B1C-3999-484E-8E75-2956A41B9FB5}" type="pres">
      <dgm:prSet presAssocID="{BFE61600-74BB-4A83-8CCA-B72A2AE96204}" presName="imagSh" presStyleLbl="b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0CF4152C-9272-4CA2-968F-C830B7039308}" type="pres">
      <dgm:prSet presAssocID="{BFE61600-74BB-4A83-8CCA-B72A2AE96204}" presName="tx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AD71D3-73E6-4264-A9B0-CE88087375C6}" type="pres">
      <dgm:prSet presAssocID="{3DE84E33-CA6F-4206-8D5F-F7B9B17D248F}" presName="sibTrans" presStyleLbl="sibTrans2D1" presStyleIdx="0" presStyleCnt="2"/>
      <dgm:spPr/>
      <dgm:t>
        <a:bodyPr/>
        <a:lstStyle/>
        <a:p>
          <a:endParaRPr lang="ru-RU"/>
        </a:p>
      </dgm:t>
    </dgm:pt>
    <dgm:pt modelId="{A1D1040A-2BC4-44AF-B158-4E5DF3392C26}" type="pres">
      <dgm:prSet presAssocID="{3DE84E33-CA6F-4206-8D5F-F7B9B17D248F}" presName="connTx" presStyleLbl="sibTrans2D1" presStyleIdx="0" presStyleCnt="2"/>
      <dgm:spPr/>
      <dgm:t>
        <a:bodyPr/>
        <a:lstStyle/>
        <a:p>
          <a:endParaRPr lang="ru-RU"/>
        </a:p>
      </dgm:t>
    </dgm:pt>
    <dgm:pt modelId="{917CAB9F-64A5-4794-9690-A83F59EEE828}" type="pres">
      <dgm:prSet presAssocID="{6CAEB03A-CFFA-40F1-B760-73800E3B622F}" presName="composite" presStyleCnt="0"/>
      <dgm:spPr/>
    </dgm:pt>
    <dgm:pt modelId="{3ACDDB69-499F-4D1D-A757-59C0641DCC3B}" type="pres">
      <dgm:prSet presAssocID="{6CAEB03A-CFFA-40F1-B760-73800E3B622F}" presName="imagSh" presStyleLbl="b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86734E1-98A9-4CB4-8CB8-712C95C3961D}" type="pres">
      <dgm:prSet presAssocID="{6CAEB03A-CFFA-40F1-B760-73800E3B622F}" presName="tx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5164CE-5421-4AA4-8074-938F4C38EC11}" type="pres">
      <dgm:prSet presAssocID="{9EA72EAE-2C5E-4C89-8D07-131B97D0CF13}" presName="sibTrans" presStyleLbl="sibTrans2D1" presStyleIdx="1" presStyleCnt="2"/>
      <dgm:spPr/>
      <dgm:t>
        <a:bodyPr/>
        <a:lstStyle/>
        <a:p>
          <a:endParaRPr lang="ru-RU"/>
        </a:p>
      </dgm:t>
    </dgm:pt>
    <dgm:pt modelId="{B051CC13-277A-4EBA-B69C-5DE6B65CD972}" type="pres">
      <dgm:prSet presAssocID="{9EA72EAE-2C5E-4C89-8D07-131B97D0CF13}" presName="connTx" presStyleLbl="sibTrans2D1" presStyleIdx="1" presStyleCnt="2"/>
      <dgm:spPr/>
      <dgm:t>
        <a:bodyPr/>
        <a:lstStyle/>
        <a:p>
          <a:endParaRPr lang="ru-RU"/>
        </a:p>
      </dgm:t>
    </dgm:pt>
    <dgm:pt modelId="{42710AE1-98CF-4F81-B482-4D2C0511B230}" type="pres">
      <dgm:prSet presAssocID="{A4CD7AB8-2F49-42E3-9E37-072818B2D097}" presName="composite" presStyleCnt="0"/>
      <dgm:spPr/>
    </dgm:pt>
    <dgm:pt modelId="{23097C51-E4CE-4443-A2E6-9C36D240CA09}" type="pres">
      <dgm:prSet presAssocID="{A4CD7AB8-2F49-42E3-9E37-072818B2D097}" presName="imagSh" presStyleLbl="b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ru-RU"/>
        </a:p>
      </dgm:t>
    </dgm:pt>
    <dgm:pt modelId="{F2299EEF-1795-4F97-9C72-10A4F5ABE8DE}" type="pres">
      <dgm:prSet presAssocID="{A4CD7AB8-2F49-42E3-9E37-072818B2D097}" presName="tx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1663E5C-8961-4773-970C-278B6EBF9D47}" type="presOf" srcId="{BDE499FB-2284-4B78-918D-B70C5E2E8F1B}" destId="{3861BFAE-0DEF-4DDE-B4AC-A4A2DC84E095}" srcOrd="0" destOrd="0" presId="urn:microsoft.com/office/officeart/2005/8/layout/hProcess10"/>
    <dgm:cxn modelId="{15C8D211-FAD6-4407-BC3C-5704FED7E755}" type="presOf" srcId="{3DE84E33-CA6F-4206-8D5F-F7B9B17D248F}" destId="{F5AD71D3-73E6-4264-A9B0-CE88087375C6}" srcOrd="0" destOrd="0" presId="urn:microsoft.com/office/officeart/2005/8/layout/hProcess10"/>
    <dgm:cxn modelId="{06B68116-E1BF-4573-BE8F-30BA9775FAD3}" srcId="{BDE499FB-2284-4B78-918D-B70C5E2E8F1B}" destId="{BFE61600-74BB-4A83-8CCA-B72A2AE96204}" srcOrd="0" destOrd="0" parTransId="{62310B0F-154E-4074-802C-C9303A878FFE}" sibTransId="{3DE84E33-CA6F-4206-8D5F-F7B9B17D248F}"/>
    <dgm:cxn modelId="{6C2A78A2-8771-4DF7-A3CC-D5EC6A1D871F}" type="presOf" srcId="{BFE61600-74BB-4A83-8CCA-B72A2AE96204}" destId="{0CF4152C-9272-4CA2-968F-C830B7039308}" srcOrd="0" destOrd="0" presId="urn:microsoft.com/office/officeart/2005/8/layout/hProcess10"/>
    <dgm:cxn modelId="{B67F57C0-4EC3-4624-8AA1-E3641A99D4C7}" type="presOf" srcId="{A4CD7AB8-2F49-42E3-9E37-072818B2D097}" destId="{F2299EEF-1795-4F97-9C72-10A4F5ABE8DE}" srcOrd="0" destOrd="0" presId="urn:microsoft.com/office/officeart/2005/8/layout/hProcess10"/>
    <dgm:cxn modelId="{E7E0D813-ACC7-4FF0-B9FB-749C5FCCC8E9}" type="presOf" srcId="{9EA72EAE-2C5E-4C89-8D07-131B97D0CF13}" destId="{B051CC13-277A-4EBA-B69C-5DE6B65CD972}" srcOrd="1" destOrd="0" presId="urn:microsoft.com/office/officeart/2005/8/layout/hProcess10"/>
    <dgm:cxn modelId="{D8FC57DE-CD7C-4D63-B726-2673855023D4}" srcId="{BDE499FB-2284-4B78-918D-B70C5E2E8F1B}" destId="{6CAEB03A-CFFA-40F1-B760-73800E3B622F}" srcOrd="1" destOrd="0" parTransId="{2464C1C5-46A8-4C59-90C9-B5CC6376B296}" sibTransId="{9EA72EAE-2C5E-4C89-8D07-131B97D0CF13}"/>
    <dgm:cxn modelId="{CC837582-C68B-4EDD-BD51-CB5220545C50}" type="presOf" srcId="{9EA72EAE-2C5E-4C89-8D07-131B97D0CF13}" destId="{275164CE-5421-4AA4-8074-938F4C38EC11}" srcOrd="0" destOrd="0" presId="urn:microsoft.com/office/officeart/2005/8/layout/hProcess10"/>
    <dgm:cxn modelId="{6F7F1BBE-0AB6-4D8B-A305-66BB03298B81}" srcId="{BDE499FB-2284-4B78-918D-B70C5E2E8F1B}" destId="{A4CD7AB8-2F49-42E3-9E37-072818B2D097}" srcOrd="2" destOrd="0" parTransId="{53A5757A-DAE7-467B-9393-3B977F90735B}" sibTransId="{001B0AAB-A469-4726-944D-B47CA5946286}"/>
    <dgm:cxn modelId="{4973E8F6-A00B-44D2-AD42-8C9F4A7BA569}" type="presOf" srcId="{6CAEB03A-CFFA-40F1-B760-73800E3B622F}" destId="{086734E1-98A9-4CB4-8CB8-712C95C3961D}" srcOrd="0" destOrd="0" presId="urn:microsoft.com/office/officeart/2005/8/layout/hProcess10"/>
    <dgm:cxn modelId="{892919D8-4DAA-475D-B65A-027CE70B4093}" type="presOf" srcId="{3DE84E33-CA6F-4206-8D5F-F7B9B17D248F}" destId="{A1D1040A-2BC4-44AF-B158-4E5DF3392C26}" srcOrd="1" destOrd="0" presId="urn:microsoft.com/office/officeart/2005/8/layout/hProcess10"/>
    <dgm:cxn modelId="{2488D9B3-E1A7-40CD-B4E3-5AE7D53E0A58}" type="presParOf" srcId="{3861BFAE-0DEF-4DDE-B4AC-A4A2DC84E095}" destId="{AD64A448-2E37-4E67-B3DB-F8D04B30C3BE}" srcOrd="0" destOrd="0" presId="urn:microsoft.com/office/officeart/2005/8/layout/hProcess10"/>
    <dgm:cxn modelId="{679A9036-D758-4E29-B123-138F40E2FAB4}" type="presParOf" srcId="{AD64A448-2E37-4E67-B3DB-F8D04B30C3BE}" destId="{B0314B1C-3999-484E-8E75-2956A41B9FB5}" srcOrd="0" destOrd="0" presId="urn:microsoft.com/office/officeart/2005/8/layout/hProcess10"/>
    <dgm:cxn modelId="{8E4A8A5F-F2DF-4655-AD25-A31B093618A9}" type="presParOf" srcId="{AD64A448-2E37-4E67-B3DB-F8D04B30C3BE}" destId="{0CF4152C-9272-4CA2-968F-C830B7039308}" srcOrd="1" destOrd="0" presId="urn:microsoft.com/office/officeart/2005/8/layout/hProcess10"/>
    <dgm:cxn modelId="{12561E85-8178-4750-9D0A-8515E1649912}" type="presParOf" srcId="{3861BFAE-0DEF-4DDE-B4AC-A4A2DC84E095}" destId="{F5AD71D3-73E6-4264-A9B0-CE88087375C6}" srcOrd="1" destOrd="0" presId="urn:microsoft.com/office/officeart/2005/8/layout/hProcess10"/>
    <dgm:cxn modelId="{4B03ED9B-133F-458B-AFBD-26ED4937A6AE}" type="presParOf" srcId="{F5AD71D3-73E6-4264-A9B0-CE88087375C6}" destId="{A1D1040A-2BC4-44AF-B158-4E5DF3392C26}" srcOrd="0" destOrd="0" presId="urn:microsoft.com/office/officeart/2005/8/layout/hProcess10"/>
    <dgm:cxn modelId="{BEB2110A-8314-4BBC-9B1F-6D8C2A28B271}" type="presParOf" srcId="{3861BFAE-0DEF-4DDE-B4AC-A4A2DC84E095}" destId="{917CAB9F-64A5-4794-9690-A83F59EEE828}" srcOrd="2" destOrd="0" presId="urn:microsoft.com/office/officeart/2005/8/layout/hProcess10"/>
    <dgm:cxn modelId="{C49ECF9E-8A4F-4C67-8401-64E30A8D5FD6}" type="presParOf" srcId="{917CAB9F-64A5-4794-9690-A83F59EEE828}" destId="{3ACDDB69-499F-4D1D-A757-59C0641DCC3B}" srcOrd="0" destOrd="0" presId="urn:microsoft.com/office/officeart/2005/8/layout/hProcess10"/>
    <dgm:cxn modelId="{DCDBA50F-647A-4262-809F-B6CE86D99C0B}" type="presParOf" srcId="{917CAB9F-64A5-4794-9690-A83F59EEE828}" destId="{086734E1-98A9-4CB4-8CB8-712C95C3961D}" srcOrd="1" destOrd="0" presId="urn:microsoft.com/office/officeart/2005/8/layout/hProcess10"/>
    <dgm:cxn modelId="{AAFF99DB-36FA-4AA3-B40F-753D272E5461}" type="presParOf" srcId="{3861BFAE-0DEF-4DDE-B4AC-A4A2DC84E095}" destId="{275164CE-5421-4AA4-8074-938F4C38EC11}" srcOrd="3" destOrd="0" presId="urn:microsoft.com/office/officeart/2005/8/layout/hProcess10"/>
    <dgm:cxn modelId="{25402B93-7C26-4793-8788-034AC196B7F8}" type="presParOf" srcId="{275164CE-5421-4AA4-8074-938F4C38EC11}" destId="{B051CC13-277A-4EBA-B69C-5DE6B65CD972}" srcOrd="0" destOrd="0" presId="urn:microsoft.com/office/officeart/2005/8/layout/hProcess10"/>
    <dgm:cxn modelId="{797D817E-140D-4311-8726-B930C80F9BF3}" type="presParOf" srcId="{3861BFAE-0DEF-4DDE-B4AC-A4A2DC84E095}" destId="{42710AE1-98CF-4F81-B482-4D2C0511B230}" srcOrd="4" destOrd="0" presId="urn:microsoft.com/office/officeart/2005/8/layout/hProcess10"/>
    <dgm:cxn modelId="{E4479851-9541-4485-B46F-BF0004E218CD}" type="presParOf" srcId="{42710AE1-98CF-4F81-B482-4D2C0511B230}" destId="{23097C51-E4CE-4443-A2E6-9C36D240CA09}" srcOrd="0" destOrd="0" presId="urn:microsoft.com/office/officeart/2005/8/layout/hProcess10"/>
    <dgm:cxn modelId="{19DFAE24-355F-493E-AB98-1AC9C8430395}" type="presParOf" srcId="{42710AE1-98CF-4F81-B482-4D2C0511B230}" destId="{F2299EEF-1795-4F97-9C72-10A4F5ABE8DE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44D555-735C-4063-BEBE-A4BA4B9EDB06}" type="doc">
      <dgm:prSet loTypeId="urn:microsoft.com/office/officeart/2005/8/layout/hierarchy3" loCatId="hierarchy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A4EEFF7E-3B48-437A-A757-5665210F8954}">
      <dgm:prSet phldrT="[Текст]"/>
      <dgm:spPr/>
      <dgm:t>
        <a:bodyPr/>
        <a:lstStyle/>
        <a:p>
          <a:r>
            <a:rPr lang="ru-RU" dirty="0" smtClean="0"/>
            <a:t>Выплаты застрахованному</a:t>
          </a:r>
          <a:endParaRPr lang="ru-RU" dirty="0"/>
        </a:p>
      </dgm:t>
    </dgm:pt>
    <dgm:pt modelId="{5FFE1AE0-0DE6-4203-867D-185D25606656}" type="parTrans" cxnId="{F119372F-3548-4D97-8C81-0D26B3F187D5}">
      <dgm:prSet/>
      <dgm:spPr/>
      <dgm:t>
        <a:bodyPr/>
        <a:lstStyle/>
        <a:p>
          <a:endParaRPr lang="ru-RU"/>
        </a:p>
      </dgm:t>
    </dgm:pt>
    <dgm:pt modelId="{114682D9-FFBC-4A43-BA5C-A530FF393BBB}" type="sibTrans" cxnId="{F119372F-3548-4D97-8C81-0D26B3F187D5}">
      <dgm:prSet/>
      <dgm:spPr/>
      <dgm:t>
        <a:bodyPr/>
        <a:lstStyle/>
        <a:p>
          <a:endParaRPr lang="ru-RU"/>
        </a:p>
      </dgm:t>
    </dgm:pt>
    <dgm:pt modelId="{897B12A3-6A18-4B81-AEFC-2CA205372FF9}">
      <dgm:prSet phldrT="[Текст]"/>
      <dgm:spPr/>
      <dgm:t>
        <a:bodyPr/>
        <a:lstStyle/>
        <a:p>
          <a:r>
            <a:rPr lang="ru-RU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Временная нетрудоспособность, в том числе при несчастном случае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AFF0771-03B0-42FC-B9F6-222F4219A5F4}" type="parTrans" cxnId="{0FE7EF13-D59F-43F9-9B31-7EFF41B72803}">
      <dgm:prSet/>
      <dgm:spPr/>
      <dgm:t>
        <a:bodyPr/>
        <a:lstStyle/>
        <a:p>
          <a:endParaRPr lang="ru-RU"/>
        </a:p>
      </dgm:t>
    </dgm:pt>
    <dgm:pt modelId="{09C21725-8EB6-4A88-9522-E9753BB3D55B}" type="sibTrans" cxnId="{0FE7EF13-D59F-43F9-9B31-7EFF41B72803}">
      <dgm:prSet/>
      <dgm:spPr/>
      <dgm:t>
        <a:bodyPr/>
        <a:lstStyle/>
        <a:p>
          <a:endParaRPr lang="ru-RU"/>
        </a:p>
      </dgm:t>
    </dgm:pt>
    <dgm:pt modelId="{908C15BB-2012-465E-88DF-4D02DE096473}">
      <dgm:prSet phldrT="[Текст]"/>
      <dgm:spPr/>
      <dgm:t>
        <a:bodyPr/>
        <a:lstStyle/>
        <a:p>
          <a:r>
            <a:rPr lang="ru-RU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Пособия по беременности и родам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A42F08-0498-4249-8806-30E92CE94386}" type="parTrans" cxnId="{0A355833-8449-44B6-B634-982F1006A9AD}">
      <dgm:prSet/>
      <dgm:spPr/>
      <dgm:t>
        <a:bodyPr/>
        <a:lstStyle/>
        <a:p>
          <a:endParaRPr lang="ru-RU"/>
        </a:p>
      </dgm:t>
    </dgm:pt>
    <dgm:pt modelId="{63351B6D-3AE5-4CCF-9F62-5AEE8DCCF0D9}" type="sibTrans" cxnId="{0A355833-8449-44B6-B634-982F1006A9AD}">
      <dgm:prSet/>
      <dgm:spPr/>
      <dgm:t>
        <a:bodyPr/>
        <a:lstStyle/>
        <a:p>
          <a:endParaRPr lang="ru-RU"/>
        </a:p>
      </dgm:t>
    </dgm:pt>
    <dgm:pt modelId="{89566519-34D2-4D43-810E-BA3429893DF8}">
      <dgm:prSet phldrT="[Текст]"/>
      <dgm:spPr/>
      <dgm:t>
        <a:bodyPr/>
        <a:lstStyle/>
        <a:p>
          <a:r>
            <a:rPr lang="ru-RU" dirty="0" smtClean="0"/>
            <a:t>Компенсации страхователю</a:t>
          </a:r>
          <a:endParaRPr lang="ru-RU" dirty="0"/>
        </a:p>
      </dgm:t>
    </dgm:pt>
    <dgm:pt modelId="{7354D3C7-F27A-452F-B2D9-9BD2DB0BF8E2}" type="parTrans" cxnId="{49949703-415A-4199-A4D6-5CDF4156FC33}">
      <dgm:prSet/>
      <dgm:spPr/>
      <dgm:t>
        <a:bodyPr/>
        <a:lstStyle/>
        <a:p>
          <a:endParaRPr lang="ru-RU"/>
        </a:p>
      </dgm:t>
    </dgm:pt>
    <dgm:pt modelId="{5E5E28F5-DACC-4290-86B7-581A46B60C80}" type="sibTrans" cxnId="{49949703-415A-4199-A4D6-5CDF4156FC33}">
      <dgm:prSet/>
      <dgm:spPr/>
      <dgm:t>
        <a:bodyPr/>
        <a:lstStyle/>
        <a:p>
          <a:endParaRPr lang="ru-RU"/>
        </a:p>
      </dgm:t>
    </dgm:pt>
    <dgm:pt modelId="{60D2B4C7-47D1-4F2C-BBBA-5DBD46BB3CED}">
      <dgm:prSet phldrT="[Текст]"/>
      <dgm:spPr/>
      <dgm:t>
        <a:bodyPr/>
        <a:lstStyle/>
        <a:p>
          <a:r>
            <a:rPr lang="ru-RU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Оплата 4-х доп. дней по уходу за ребенком-инвалидом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F5DA0E1-8047-4FA1-BEA7-C47DC68B38C9}" type="parTrans" cxnId="{A38CE1D5-3161-4A01-B836-B053754FC61A}">
      <dgm:prSet/>
      <dgm:spPr/>
      <dgm:t>
        <a:bodyPr/>
        <a:lstStyle/>
        <a:p>
          <a:endParaRPr lang="ru-RU"/>
        </a:p>
      </dgm:t>
    </dgm:pt>
    <dgm:pt modelId="{13EE0C39-BD11-4654-ABA1-2C34FF749CE4}" type="sibTrans" cxnId="{A38CE1D5-3161-4A01-B836-B053754FC61A}">
      <dgm:prSet/>
      <dgm:spPr/>
      <dgm:t>
        <a:bodyPr/>
        <a:lstStyle/>
        <a:p>
          <a:endParaRPr lang="ru-RU"/>
        </a:p>
      </dgm:t>
    </dgm:pt>
    <dgm:pt modelId="{A6756FE8-C2C2-4579-941E-3FA987934DF0}">
      <dgm:prSet phldrT="[Текст]"/>
      <dgm:spPr/>
      <dgm:t>
        <a:bodyPr/>
        <a:lstStyle/>
        <a:p>
          <a:r>
            <a:rPr lang="ru-RU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Пособие на погребение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DF8AD68-BEED-4E20-B8E8-7F6A371CF5AF}" type="parTrans" cxnId="{C45759DB-B34F-4DF3-97C3-89FB360B2DF2}">
      <dgm:prSet/>
      <dgm:spPr/>
      <dgm:t>
        <a:bodyPr/>
        <a:lstStyle/>
        <a:p>
          <a:endParaRPr lang="ru-RU"/>
        </a:p>
      </dgm:t>
    </dgm:pt>
    <dgm:pt modelId="{04DDCC62-899F-4990-91B4-7AC237C207F3}" type="sibTrans" cxnId="{C45759DB-B34F-4DF3-97C3-89FB360B2DF2}">
      <dgm:prSet/>
      <dgm:spPr/>
      <dgm:t>
        <a:bodyPr/>
        <a:lstStyle/>
        <a:p>
          <a:endParaRPr lang="ru-RU"/>
        </a:p>
      </dgm:t>
    </dgm:pt>
    <dgm:pt modelId="{FB31CE98-6C94-4BAA-9E7F-0D7509D014CF}">
      <dgm:prSet phldrT="[Текст]"/>
      <dgm:spPr/>
      <dgm:t>
        <a:bodyPr/>
        <a:lstStyle/>
        <a:p>
          <a:r>
            <a:rPr lang="ru-RU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Выплаты при рождении ребенка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DEC83DD-C642-412C-A97F-CAB27201DEF2}" type="parTrans" cxnId="{9D2B83F3-56A5-407E-B1FF-C9EB8EBDDE77}">
      <dgm:prSet/>
      <dgm:spPr/>
      <dgm:t>
        <a:bodyPr/>
        <a:lstStyle/>
        <a:p>
          <a:endParaRPr lang="ru-RU"/>
        </a:p>
      </dgm:t>
    </dgm:pt>
    <dgm:pt modelId="{E6F500E0-325A-458E-BF83-4B7EAF5E7090}" type="sibTrans" cxnId="{9D2B83F3-56A5-407E-B1FF-C9EB8EBDDE77}">
      <dgm:prSet/>
      <dgm:spPr/>
      <dgm:t>
        <a:bodyPr/>
        <a:lstStyle/>
        <a:p>
          <a:endParaRPr lang="ru-RU"/>
        </a:p>
      </dgm:t>
    </dgm:pt>
    <dgm:pt modelId="{1FA9A563-5B26-4055-9BA2-C3ACAD64C96B}">
      <dgm:prSet phldrT="[Текст]"/>
      <dgm:spPr/>
      <dgm:t>
        <a:bodyPr/>
        <a:lstStyle/>
        <a:p>
          <a:r>
            <a:rPr lang="ru-RU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 уходу за ребенком до полутора лет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96C4C29-662D-4F05-B886-D328C995A3C2}" type="parTrans" cxnId="{788B4550-75B9-4CAB-B58E-A6A6C2C0B062}">
      <dgm:prSet/>
      <dgm:spPr/>
      <dgm:t>
        <a:bodyPr/>
        <a:lstStyle/>
        <a:p>
          <a:endParaRPr lang="ru-RU"/>
        </a:p>
      </dgm:t>
    </dgm:pt>
    <dgm:pt modelId="{7CBD43BC-4909-4BA1-8BA9-B70DA27DB885}" type="sibTrans" cxnId="{788B4550-75B9-4CAB-B58E-A6A6C2C0B062}">
      <dgm:prSet/>
      <dgm:spPr/>
      <dgm:t>
        <a:bodyPr/>
        <a:lstStyle/>
        <a:p>
          <a:endParaRPr lang="ru-RU"/>
        </a:p>
      </dgm:t>
    </dgm:pt>
    <dgm:pt modelId="{36251026-DA41-4F5C-94F0-CC286A4FB12B}">
      <dgm:prSet phldrT="[Текст]"/>
      <dgm:spPr/>
      <dgm:t>
        <a:bodyPr/>
        <a:lstStyle/>
        <a:p>
          <a:r>
            <a:rPr lang="ru-RU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Оплата отпуска пострадавшему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E32BE23-98A1-4ECB-98B0-FAB7769B8A41}" type="parTrans" cxnId="{B2EA5F5E-F546-4D67-8B47-8D12093AE1E4}">
      <dgm:prSet/>
      <dgm:spPr/>
      <dgm:t>
        <a:bodyPr/>
        <a:lstStyle/>
        <a:p>
          <a:endParaRPr lang="ru-RU"/>
        </a:p>
      </dgm:t>
    </dgm:pt>
    <dgm:pt modelId="{E61FB7D7-FE95-467F-B07C-F94BD46A7C1E}" type="sibTrans" cxnId="{B2EA5F5E-F546-4D67-8B47-8D12093AE1E4}">
      <dgm:prSet/>
      <dgm:spPr/>
      <dgm:t>
        <a:bodyPr/>
        <a:lstStyle/>
        <a:p>
          <a:endParaRPr lang="ru-RU"/>
        </a:p>
      </dgm:t>
    </dgm:pt>
    <dgm:pt modelId="{26240A39-B920-4CB3-8609-4D0FF2262C28}">
      <dgm:prSet phldrT="[Текст]"/>
      <dgm:spPr/>
      <dgm:t>
        <a:bodyPr/>
        <a:lstStyle/>
        <a:p>
          <a:r>
            <a:rPr lang="ru-RU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Возмещение расходов на предупредительные меры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E733AC1-8D01-4B2C-971D-51725327FFBC}" type="parTrans" cxnId="{07DCAA65-5138-4DBB-AFA4-0477932C57E5}">
      <dgm:prSet/>
      <dgm:spPr/>
      <dgm:t>
        <a:bodyPr/>
        <a:lstStyle/>
        <a:p>
          <a:endParaRPr lang="ru-RU"/>
        </a:p>
      </dgm:t>
    </dgm:pt>
    <dgm:pt modelId="{3EC2AD3A-2447-4B53-AB83-B51BB0355AEE}" type="sibTrans" cxnId="{07DCAA65-5138-4DBB-AFA4-0477932C57E5}">
      <dgm:prSet/>
      <dgm:spPr/>
      <dgm:t>
        <a:bodyPr/>
        <a:lstStyle/>
        <a:p>
          <a:endParaRPr lang="ru-RU"/>
        </a:p>
      </dgm:t>
    </dgm:pt>
    <dgm:pt modelId="{D6037623-B6BC-41DB-A8A4-5D0A3CECC1FC}">
      <dgm:prSet phldrT="[Текст]"/>
      <dgm:spPr/>
      <dgm:t>
        <a:bodyPr/>
        <a:lstStyle/>
        <a:p>
          <a:r>
            <a:rPr lang="ru-RU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Расходы по в/н за счет федерального бюджета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1AA63FF-0F85-40C5-9CED-4CE2EFE8D4F2}" type="parTrans" cxnId="{0ED8FBFC-8082-4670-A572-A569B3DF227B}">
      <dgm:prSet/>
      <dgm:spPr/>
      <dgm:t>
        <a:bodyPr/>
        <a:lstStyle/>
        <a:p>
          <a:endParaRPr lang="ru-RU"/>
        </a:p>
      </dgm:t>
    </dgm:pt>
    <dgm:pt modelId="{2900F290-5956-40B4-8E4B-142B05E4AC0C}" type="sibTrans" cxnId="{0ED8FBFC-8082-4670-A572-A569B3DF227B}">
      <dgm:prSet/>
      <dgm:spPr/>
      <dgm:t>
        <a:bodyPr/>
        <a:lstStyle/>
        <a:p>
          <a:endParaRPr lang="ru-RU"/>
        </a:p>
      </dgm:t>
    </dgm:pt>
    <dgm:pt modelId="{A475A711-239A-4D9A-8BD8-1C13F6422B18}" type="pres">
      <dgm:prSet presAssocID="{3544D555-735C-4063-BEBE-A4BA4B9EDB0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2DEB2FA-B4B9-4A30-A95B-B591294F45FA}" type="pres">
      <dgm:prSet presAssocID="{A4EEFF7E-3B48-437A-A757-5665210F8954}" presName="root" presStyleCnt="0"/>
      <dgm:spPr/>
      <dgm:t>
        <a:bodyPr/>
        <a:lstStyle/>
        <a:p>
          <a:endParaRPr lang="ru-RU"/>
        </a:p>
      </dgm:t>
    </dgm:pt>
    <dgm:pt modelId="{74F9741C-B1EB-4C6B-9ECD-1D378F6D448D}" type="pres">
      <dgm:prSet presAssocID="{A4EEFF7E-3B48-437A-A757-5665210F8954}" presName="rootComposite" presStyleCnt="0"/>
      <dgm:spPr/>
      <dgm:t>
        <a:bodyPr/>
        <a:lstStyle/>
        <a:p>
          <a:endParaRPr lang="ru-RU"/>
        </a:p>
      </dgm:t>
    </dgm:pt>
    <dgm:pt modelId="{C3B7DAA0-4A1C-4F48-AB18-5A04CF4D1A97}" type="pres">
      <dgm:prSet presAssocID="{A4EEFF7E-3B48-437A-A757-5665210F8954}" presName="rootText" presStyleLbl="node1" presStyleIdx="0" presStyleCnt="2" custScaleX="264609" custScaleY="123720"/>
      <dgm:spPr/>
      <dgm:t>
        <a:bodyPr/>
        <a:lstStyle/>
        <a:p>
          <a:endParaRPr lang="ru-RU"/>
        </a:p>
      </dgm:t>
    </dgm:pt>
    <dgm:pt modelId="{371CB7D0-4255-4D02-9AEB-C49D0E7EFA99}" type="pres">
      <dgm:prSet presAssocID="{A4EEFF7E-3B48-437A-A757-5665210F8954}" presName="rootConnector" presStyleLbl="node1" presStyleIdx="0" presStyleCnt="2"/>
      <dgm:spPr/>
      <dgm:t>
        <a:bodyPr/>
        <a:lstStyle/>
        <a:p>
          <a:endParaRPr lang="ru-RU"/>
        </a:p>
      </dgm:t>
    </dgm:pt>
    <dgm:pt modelId="{61AD4F56-EEE3-4425-B8AB-CF5D14F57495}" type="pres">
      <dgm:prSet presAssocID="{A4EEFF7E-3B48-437A-A757-5665210F8954}" presName="childShape" presStyleCnt="0"/>
      <dgm:spPr/>
      <dgm:t>
        <a:bodyPr/>
        <a:lstStyle/>
        <a:p>
          <a:endParaRPr lang="ru-RU"/>
        </a:p>
      </dgm:t>
    </dgm:pt>
    <dgm:pt modelId="{E4359444-A685-46EA-B1F5-8EE2C0DF22D1}" type="pres">
      <dgm:prSet presAssocID="{8AFF0771-03B0-42FC-B9F6-222F4219A5F4}" presName="Name13" presStyleLbl="parChTrans1D2" presStyleIdx="0" presStyleCnt="9"/>
      <dgm:spPr/>
      <dgm:t>
        <a:bodyPr/>
        <a:lstStyle/>
        <a:p>
          <a:endParaRPr lang="ru-RU"/>
        </a:p>
      </dgm:t>
    </dgm:pt>
    <dgm:pt modelId="{C6E7DB78-EA3C-47F9-96C6-0841DFE0C788}" type="pres">
      <dgm:prSet presAssocID="{897B12A3-6A18-4B81-AEFC-2CA205372FF9}" presName="childText" presStyleLbl="bgAcc1" presStyleIdx="0" presStyleCnt="9" custScaleX="2234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3F09D0-C49B-4CDC-87C2-4A5B99A76295}" type="pres">
      <dgm:prSet presAssocID="{FAA42F08-0498-4249-8806-30E92CE94386}" presName="Name13" presStyleLbl="parChTrans1D2" presStyleIdx="1" presStyleCnt="9"/>
      <dgm:spPr/>
      <dgm:t>
        <a:bodyPr/>
        <a:lstStyle/>
        <a:p>
          <a:endParaRPr lang="ru-RU"/>
        </a:p>
      </dgm:t>
    </dgm:pt>
    <dgm:pt modelId="{93AB6D6A-0A54-4E83-9C0F-DAC94875AAB9}" type="pres">
      <dgm:prSet presAssocID="{908C15BB-2012-465E-88DF-4D02DE096473}" presName="childText" presStyleLbl="bgAcc1" presStyleIdx="1" presStyleCnt="9" custScaleX="1804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4FF351-6A84-4F7C-9AEB-A2009F5B19C1}" type="pres">
      <dgm:prSet presAssocID="{4DEC83DD-C642-412C-A97F-CAB27201DEF2}" presName="Name13" presStyleLbl="parChTrans1D2" presStyleIdx="2" presStyleCnt="9"/>
      <dgm:spPr/>
      <dgm:t>
        <a:bodyPr/>
        <a:lstStyle/>
        <a:p>
          <a:endParaRPr lang="ru-RU"/>
        </a:p>
      </dgm:t>
    </dgm:pt>
    <dgm:pt modelId="{858BD1F7-232E-4403-9296-E78CD6759199}" type="pres">
      <dgm:prSet presAssocID="{FB31CE98-6C94-4BAA-9E7F-0D7509D014CF}" presName="childText" presStyleLbl="bgAcc1" presStyleIdx="2" presStyleCnt="9" custScaleX="2229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9CD932-F19C-4688-B0F2-96D7435A4053}" type="pres">
      <dgm:prSet presAssocID="{996C4C29-662D-4F05-B886-D328C995A3C2}" presName="Name13" presStyleLbl="parChTrans1D2" presStyleIdx="3" presStyleCnt="9"/>
      <dgm:spPr/>
      <dgm:t>
        <a:bodyPr/>
        <a:lstStyle/>
        <a:p>
          <a:endParaRPr lang="ru-RU"/>
        </a:p>
      </dgm:t>
    </dgm:pt>
    <dgm:pt modelId="{B5F9A2CB-7401-4401-BBE7-F0C70D808837}" type="pres">
      <dgm:prSet presAssocID="{1FA9A563-5B26-4055-9BA2-C3ACAD64C96B}" presName="childText" presStyleLbl="bgAcc1" presStyleIdx="3" presStyleCnt="9" custScaleX="1804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41B1C1-CC08-4BD8-94D7-8FA4C95F949C}" type="pres">
      <dgm:prSet presAssocID="{0E32BE23-98A1-4ECB-98B0-FAB7769B8A41}" presName="Name13" presStyleLbl="parChTrans1D2" presStyleIdx="4" presStyleCnt="9"/>
      <dgm:spPr/>
      <dgm:t>
        <a:bodyPr/>
        <a:lstStyle/>
        <a:p>
          <a:endParaRPr lang="ru-RU"/>
        </a:p>
      </dgm:t>
    </dgm:pt>
    <dgm:pt modelId="{A3EEF764-60C6-45CC-B581-E98356B362EE}" type="pres">
      <dgm:prSet presAssocID="{36251026-DA41-4F5C-94F0-CC286A4FB12B}" presName="childText" presStyleLbl="bgAcc1" presStyleIdx="4" presStyleCnt="9" custScaleX="2512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5D9199-F88C-44FF-9B26-6E764AD63D62}" type="pres">
      <dgm:prSet presAssocID="{89566519-34D2-4D43-810E-BA3429893DF8}" presName="root" presStyleCnt="0"/>
      <dgm:spPr/>
      <dgm:t>
        <a:bodyPr/>
        <a:lstStyle/>
        <a:p>
          <a:endParaRPr lang="ru-RU"/>
        </a:p>
      </dgm:t>
    </dgm:pt>
    <dgm:pt modelId="{14DC39E2-E39D-4B1F-A2E3-277DF676963E}" type="pres">
      <dgm:prSet presAssocID="{89566519-34D2-4D43-810E-BA3429893DF8}" presName="rootComposite" presStyleCnt="0"/>
      <dgm:spPr/>
      <dgm:t>
        <a:bodyPr/>
        <a:lstStyle/>
        <a:p>
          <a:endParaRPr lang="ru-RU"/>
        </a:p>
      </dgm:t>
    </dgm:pt>
    <dgm:pt modelId="{A2F5EF50-D98B-4D90-8A52-83243BC4CD5E}" type="pres">
      <dgm:prSet presAssocID="{89566519-34D2-4D43-810E-BA3429893DF8}" presName="rootText" presStyleLbl="node1" presStyleIdx="1" presStyleCnt="2" custScaleX="228291" custScaleY="130584"/>
      <dgm:spPr/>
      <dgm:t>
        <a:bodyPr/>
        <a:lstStyle/>
        <a:p>
          <a:endParaRPr lang="ru-RU"/>
        </a:p>
      </dgm:t>
    </dgm:pt>
    <dgm:pt modelId="{893D5B28-47F7-47EC-91F7-F4CD247AC6C0}" type="pres">
      <dgm:prSet presAssocID="{89566519-34D2-4D43-810E-BA3429893DF8}" presName="rootConnector" presStyleLbl="node1" presStyleIdx="1" presStyleCnt="2"/>
      <dgm:spPr/>
      <dgm:t>
        <a:bodyPr/>
        <a:lstStyle/>
        <a:p>
          <a:endParaRPr lang="ru-RU"/>
        </a:p>
      </dgm:t>
    </dgm:pt>
    <dgm:pt modelId="{7B990CE0-3047-4CD7-A19B-B98FA98AD21A}" type="pres">
      <dgm:prSet presAssocID="{89566519-34D2-4D43-810E-BA3429893DF8}" presName="childShape" presStyleCnt="0"/>
      <dgm:spPr/>
      <dgm:t>
        <a:bodyPr/>
        <a:lstStyle/>
        <a:p>
          <a:endParaRPr lang="ru-RU"/>
        </a:p>
      </dgm:t>
    </dgm:pt>
    <dgm:pt modelId="{0B938395-1BCA-4F89-8046-300541C98FC2}" type="pres">
      <dgm:prSet presAssocID="{BF5DA0E1-8047-4FA1-BEA7-C47DC68B38C9}" presName="Name13" presStyleLbl="parChTrans1D2" presStyleIdx="5" presStyleCnt="9"/>
      <dgm:spPr/>
      <dgm:t>
        <a:bodyPr/>
        <a:lstStyle/>
        <a:p>
          <a:endParaRPr lang="ru-RU"/>
        </a:p>
      </dgm:t>
    </dgm:pt>
    <dgm:pt modelId="{5F4C5BD8-DA57-4A68-B1DF-F963400B0BA8}" type="pres">
      <dgm:prSet presAssocID="{60D2B4C7-47D1-4F2C-BBBA-5DBD46BB3CED}" presName="childText" presStyleLbl="bgAcc1" presStyleIdx="5" presStyleCnt="9" custScaleX="1961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530D2D-E99A-4143-A39A-B69A5BE3C9AC}" type="pres">
      <dgm:prSet presAssocID="{CDF8AD68-BEED-4E20-B8E8-7F6A371CF5AF}" presName="Name13" presStyleLbl="parChTrans1D2" presStyleIdx="6" presStyleCnt="9"/>
      <dgm:spPr/>
      <dgm:t>
        <a:bodyPr/>
        <a:lstStyle/>
        <a:p>
          <a:endParaRPr lang="ru-RU"/>
        </a:p>
      </dgm:t>
    </dgm:pt>
    <dgm:pt modelId="{A0B2D2F4-4299-4B0E-9C0B-2B4AF6BAF8A0}" type="pres">
      <dgm:prSet presAssocID="{A6756FE8-C2C2-4579-941E-3FA987934DF0}" presName="childText" presStyleLbl="bgAcc1" presStyleIdx="6" presStyleCnt="9" custScaleX="1961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987CFF-1813-41F7-AA1E-E9B36702DCF3}" type="pres">
      <dgm:prSet presAssocID="{6E733AC1-8D01-4B2C-971D-51725327FFBC}" presName="Name13" presStyleLbl="parChTrans1D2" presStyleIdx="7" presStyleCnt="9"/>
      <dgm:spPr/>
      <dgm:t>
        <a:bodyPr/>
        <a:lstStyle/>
        <a:p>
          <a:endParaRPr lang="ru-RU"/>
        </a:p>
      </dgm:t>
    </dgm:pt>
    <dgm:pt modelId="{79FFE85B-B864-4955-AF22-1858ABA2D0C9}" type="pres">
      <dgm:prSet presAssocID="{26240A39-B920-4CB3-8609-4D0FF2262C28}" presName="childText" presStyleLbl="bgAcc1" presStyleIdx="7" presStyleCnt="9" custScaleX="2244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2F72FB-6E6C-47A6-80A8-EB2AEDBF4B50}" type="pres">
      <dgm:prSet presAssocID="{E1AA63FF-0F85-40C5-9CED-4CE2EFE8D4F2}" presName="Name13" presStyleLbl="parChTrans1D2" presStyleIdx="8" presStyleCnt="9"/>
      <dgm:spPr/>
      <dgm:t>
        <a:bodyPr/>
        <a:lstStyle/>
        <a:p>
          <a:endParaRPr lang="ru-RU"/>
        </a:p>
      </dgm:t>
    </dgm:pt>
    <dgm:pt modelId="{93A47C63-A2A9-42D4-A52D-D771923C5D0A}" type="pres">
      <dgm:prSet presAssocID="{D6037623-B6BC-41DB-A8A4-5D0A3CECC1FC}" presName="childText" presStyleLbl="bgAcc1" presStyleIdx="8" presStyleCnt="9" custScaleX="2385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CD2BFA9-F546-4F7C-9BCF-892D08E5D9AD}" type="presOf" srcId="{8AFF0771-03B0-42FC-B9F6-222F4219A5F4}" destId="{E4359444-A685-46EA-B1F5-8EE2C0DF22D1}" srcOrd="0" destOrd="0" presId="urn:microsoft.com/office/officeart/2005/8/layout/hierarchy3"/>
    <dgm:cxn modelId="{3201E076-C689-4BBE-A28C-A1BE60E5307A}" type="presOf" srcId="{A4EEFF7E-3B48-437A-A757-5665210F8954}" destId="{371CB7D0-4255-4D02-9AEB-C49D0E7EFA99}" srcOrd="1" destOrd="0" presId="urn:microsoft.com/office/officeart/2005/8/layout/hierarchy3"/>
    <dgm:cxn modelId="{B2EA5F5E-F546-4D67-8B47-8D12093AE1E4}" srcId="{A4EEFF7E-3B48-437A-A757-5665210F8954}" destId="{36251026-DA41-4F5C-94F0-CC286A4FB12B}" srcOrd="4" destOrd="0" parTransId="{0E32BE23-98A1-4ECB-98B0-FAB7769B8A41}" sibTransId="{E61FB7D7-FE95-467F-B07C-F94BD46A7C1E}"/>
    <dgm:cxn modelId="{BD709102-6956-4DA8-9C09-098DA4FF6B49}" type="presOf" srcId="{3544D555-735C-4063-BEBE-A4BA4B9EDB06}" destId="{A475A711-239A-4D9A-8BD8-1C13F6422B18}" srcOrd="0" destOrd="0" presId="urn:microsoft.com/office/officeart/2005/8/layout/hierarchy3"/>
    <dgm:cxn modelId="{C9A5240E-E101-4862-9463-A4FBE01DF2D4}" type="presOf" srcId="{4DEC83DD-C642-412C-A97F-CAB27201DEF2}" destId="{614FF351-6A84-4F7C-9AEB-A2009F5B19C1}" srcOrd="0" destOrd="0" presId="urn:microsoft.com/office/officeart/2005/8/layout/hierarchy3"/>
    <dgm:cxn modelId="{9D2B83F3-56A5-407E-B1FF-C9EB8EBDDE77}" srcId="{A4EEFF7E-3B48-437A-A757-5665210F8954}" destId="{FB31CE98-6C94-4BAA-9E7F-0D7509D014CF}" srcOrd="2" destOrd="0" parTransId="{4DEC83DD-C642-412C-A97F-CAB27201DEF2}" sibTransId="{E6F500E0-325A-458E-BF83-4B7EAF5E7090}"/>
    <dgm:cxn modelId="{F87D7829-AB69-4060-9E16-A9B66D1FED48}" type="presOf" srcId="{FB31CE98-6C94-4BAA-9E7F-0D7509D014CF}" destId="{858BD1F7-232E-4403-9296-E78CD6759199}" srcOrd="0" destOrd="0" presId="urn:microsoft.com/office/officeart/2005/8/layout/hierarchy3"/>
    <dgm:cxn modelId="{49949703-415A-4199-A4D6-5CDF4156FC33}" srcId="{3544D555-735C-4063-BEBE-A4BA4B9EDB06}" destId="{89566519-34D2-4D43-810E-BA3429893DF8}" srcOrd="1" destOrd="0" parTransId="{7354D3C7-F27A-452F-B2D9-9BD2DB0BF8E2}" sibTransId="{5E5E28F5-DACC-4290-86B7-581A46B60C80}"/>
    <dgm:cxn modelId="{A0D566CC-1544-41E1-9676-1FD9EEF5386C}" type="presOf" srcId="{D6037623-B6BC-41DB-A8A4-5D0A3CECC1FC}" destId="{93A47C63-A2A9-42D4-A52D-D771923C5D0A}" srcOrd="0" destOrd="0" presId="urn:microsoft.com/office/officeart/2005/8/layout/hierarchy3"/>
    <dgm:cxn modelId="{B6804E41-FCD0-46F1-A0CB-B23BCA48DAF1}" type="presOf" srcId="{89566519-34D2-4D43-810E-BA3429893DF8}" destId="{A2F5EF50-D98B-4D90-8A52-83243BC4CD5E}" srcOrd="0" destOrd="0" presId="urn:microsoft.com/office/officeart/2005/8/layout/hierarchy3"/>
    <dgm:cxn modelId="{F119372F-3548-4D97-8C81-0D26B3F187D5}" srcId="{3544D555-735C-4063-BEBE-A4BA4B9EDB06}" destId="{A4EEFF7E-3B48-437A-A757-5665210F8954}" srcOrd="0" destOrd="0" parTransId="{5FFE1AE0-0DE6-4203-867D-185D25606656}" sibTransId="{114682D9-FFBC-4A43-BA5C-A530FF393BBB}"/>
    <dgm:cxn modelId="{09207F14-F561-44F0-B94E-E53811323A34}" type="presOf" srcId="{897B12A3-6A18-4B81-AEFC-2CA205372FF9}" destId="{C6E7DB78-EA3C-47F9-96C6-0841DFE0C788}" srcOrd="0" destOrd="0" presId="urn:microsoft.com/office/officeart/2005/8/layout/hierarchy3"/>
    <dgm:cxn modelId="{C1D04194-FC36-4DA9-AC80-46E2DB0BDA95}" type="presOf" srcId="{A6756FE8-C2C2-4579-941E-3FA987934DF0}" destId="{A0B2D2F4-4299-4B0E-9C0B-2B4AF6BAF8A0}" srcOrd="0" destOrd="0" presId="urn:microsoft.com/office/officeart/2005/8/layout/hierarchy3"/>
    <dgm:cxn modelId="{A38CE1D5-3161-4A01-B836-B053754FC61A}" srcId="{89566519-34D2-4D43-810E-BA3429893DF8}" destId="{60D2B4C7-47D1-4F2C-BBBA-5DBD46BB3CED}" srcOrd="0" destOrd="0" parTransId="{BF5DA0E1-8047-4FA1-BEA7-C47DC68B38C9}" sibTransId="{13EE0C39-BD11-4654-ABA1-2C34FF749CE4}"/>
    <dgm:cxn modelId="{B881666A-2455-403D-A388-22B7805E616B}" type="presOf" srcId="{36251026-DA41-4F5C-94F0-CC286A4FB12B}" destId="{A3EEF764-60C6-45CC-B581-E98356B362EE}" srcOrd="0" destOrd="0" presId="urn:microsoft.com/office/officeart/2005/8/layout/hierarchy3"/>
    <dgm:cxn modelId="{0FE7EF13-D59F-43F9-9B31-7EFF41B72803}" srcId="{A4EEFF7E-3B48-437A-A757-5665210F8954}" destId="{897B12A3-6A18-4B81-AEFC-2CA205372FF9}" srcOrd="0" destOrd="0" parTransId="{8AFF0771-03B0-42FC-B9F6-222F4219A5F4}" sibTransId="{09C21725-8EB6-4A88-9522-E9753BB3D55B}"/>
    <dgm:cxn modelId="{1A38E256-7452-4F6B-88AF-4B07686364A7}" type="presOf" srcId="{FAA42F08-0498-4249-8806-30E92CE94386}" destId="{6F3F09D0-C49B-4CDC-87C2-4A5B99A76295}" srcOrd="0" destOrd="0" presId="urn:microsoft.com/office/officeart/2005/8/layout/hierarchy3"/>
    <dgm:cxn modelId="{07DCAA65-5138-4DBB-AFA4-0477932C57E5}" srcId="{89566519-34D2-4D43-810E-BA3429893DF8}" destId="{26240A39-B920-4CB3-8609-4D0FF2262C28}" srcOrd="2" destOrd="0" parTransId="{6E733AC1-8D01-4B2C-971D-51725327FFBC}" sibTransId="{3EC2AD3A-2447-4B53-AB83-B51BB0355AEE}"/>
    <dgm:cxn modelId="{94E06369-DB66-44C3-B7B3-D4F7AF6E22D0}" type="presOf" srcId="{A4EEFF7E-3B48-437A-A757-5665210F8954}" destId="{C3B7DAA0-4A1C-4F48-AB18-5A04CF4D1A97}" srcOrd="0" destOrd="0" presId="urn:microsoft.com/office/officeart/2005/8/layout/hierarchy3"/>
    <dgm:cxn modelId="{E19E7952-91DB-4131-8716-87283757CF12}" type="presOf" srcId="{60D2B4C7-47D1-4F2C-BBBA-5DBD46BB3CED}" destId="{5F4C5BD8-DA57-4A68-B1DF-F963400B0BA8}" srcOrd="0" destOrd="0" presId="urn:microsoft.com/office/officeart/2005/8/layout/hierarchy3"/>
    <dgm:cxn modelId="{0ED8FBFC-8082-4670-A572-A569B3DF227B}" srcId="{89566519-34D2-4D43-810E-BA3429893DF8}" destId="{D6037623-B6BC-41DB-A8A4-5D0A3CECC1FC}" srcOrd="3" destOrd="0" parTransId="{E1AA63FF-0F85-40C5-9CED-4CE2EFE8D4F2}" sibTransId="{2900F290-5956-40B4-8E4B-142B05E4AC0C}"/>
    <dgm:cxn modelId="{BFB80B24-7AC9-43A4-BF03-456D2BBD0B81}" type="presOf" srcId="{1FA9A563-5B26-4055-9BA2-C3ACAD64C96B}" destId="{B5F9A2CB-7401-4401-BBE7-F0C70D808837}" srcOrd="0" destOrd="0" presId="urn:microsoft.com/office/officeart/2005/8/layout/hierarchy3"/>
    <dgm:cxn modelId="{A8266F3B-069A-4771-84F8-CF2F5BA11D44}" type="presOf" srcId="{26240A39-B920-4CB3-8609-4D0FF2262C28}" destId="{79FFE85B-B864-4955-AF22-1858ABA2D0C9}" srcOrd="0" destOrd="0" presId="urn:microsoft.com/office/officeart/2005/8/layout/hierarchy3"/>
    <dgm:cxn modelId="{CCAB65DB-B44E-4F66-9D79-094486162A35}" type="presOf" srcId="{CDF8AD68-BEED-4E20-B8E8-7F6A371CF5AF}" destId="{E3530D2D-E99A-4143-A39A-B69A5BE3C9AC}" srcOrd="0" destOrd="0" presId="urn:microsoft.com/office/officeart/2005/8/layout/hierarchy3"/>
    <dgm:cxn modelId="{C5ED2E9B-86B2-400F-BF6D-A5F5FFE4B18C}" type="presOf" srcId="{996C4C29-662D-4F05-B886-D328C995A3C2}" destId="{A99CD932-F19C-4688-B0F2-96D7435A4053}" srcOrd="0" destOrd="0" presId="urn:microsoft.com/office/officeart/2005/8/layout/hierarchy3"/>
    <dgm:cxn modelId="{4649A2C6-14F5-4979-BCA6-5799FC2A7154}" type="presOf" srcId="{0E32BE23-98A1-4ECB-98B0-FAB7769B8A41}" destId="{1641B1C1-CC08-4BD8-94D7-8FA4C95F949C}" srcOrd="0" destOrd="0" presId="urn:microsoft.com/office/officeart/2005/8/layout/hierarchy3"/>
    <dgm:cxn modelId="{788B4550-75B9-4CAB-B58E-A6A6C2C0B062}" srcId="{A4EEFF7E-3B48-437A-A757-5665210F8954}" destId="{1FA9A563-5B26-4055-9BA2-C3ACAD64C96B}" srcOrd="3" destOrd="0" parTransId="{996C4C29-662D-4F05-B886-D328C995A3C2}" sibTransId="{7CBD43BC-4909-4BA1-8BA9-B70DA27DB885}"/>
    <dgm:cxn modelId="{2CD9715D-E5FA-402A-93EC-5BE340CA0261}" type="presOf" srcId="{BF5DA0E1-8047-4FA1-BEA7-C47DC68B38C9}" destId="{0B938395-1BCA-4F89-8046-300541C98FC2}" srcOrd="0" destOrd="0" presId="urn:microsoft.com/office/officeart/2005/8/layout/hierarchy3"/>
    <dgm:cxn modelId="{90BCEDEA-5AE4-416A-8829-74EA0DF14EDC}" type="presOf" srcId="{908C15BB-2012-465E-88DF-4D02DE096473}" destId="{93AB6D6A-0A54-4E83-9C0F-DAC94875AAB9}" srcOrd="0" destOrd="0" presId="urn:microsoft.com/office/officeart/2005/8/layout/hierarchy3"/>
    <dgm:cxn modelId="{C45759DB-B34F-4DF3-97C3-89FB360B2DF2}" srcId="{89566519-34D2-4D43-810E-BA3429893DF8}" destId="{A6756FE8-C2C2-4579-941E-3FA987934DF0}" srcOrd="1" destOrd="0" parTransId="{CDF8AD68-BEED-4E20-B8E8-7F6A371CF5AF}" sibTransId="{04DDCC62-899F-4990-91B4-7AC237C207F3}"/>
    <dgm:cxn modelId="{0A355833-8449-44B6-B634-982F1006A9AD}" srcId="{A4EEFF7E-3B48-437A-A757-5665210F8954}" destId="{908C15BB-2012-465E-88DF-4D02DE096473}" srcOrd="1" destOrd="0" parTransId="{FAA42F08-0498-4249-8806-30E92CE94386}" sibTransId="{63351B6D-3AE5-4CCF-9F62-5AEE8DCCF0D9}"/>
    <dgm:cxn modelId="{D93AE32A-B142-4E85-8F52-EF6E62744FB6}" type="presOf" srcId="{89566519-34D2-4D43-810E-BA3429893DF8}" destId="{893D5B28-47F7-47EC-91F7-F4CD247AC6C0}" srcOrd="1" destOrd="0" presId="urn:microsoft.com/office/officeart/2005/8/layout/hierarchy3"/>
    <dgm:cxn modelId="{9343B2DA-D238-40E9-AE8D-746C316B99D3}" type="presOf" srcId="{6E733AC1-8D01-4B2C-971D-51725327FFBC}" destId="{F5987CFF-1813-41F7-AA1E-E9B36702DCF3}" srcOrd="0" destOrd="0" presId="urn:microsoft.com/office/officeart/2005/8/layout/hierarchy3"/>
    <dgm:cxn modelId="{3124D4E1-853F-4F70-ACEB-64ABB853B7AA}" type="presOf" srcId="{E1AA63FF-0F85-40C5-9CED-4CE2EFE8D4F2}" destId="{B92F72FB-6E6C-47A6-80A8-EB2AEDBF4B50}" srcOrd="0" destOrd="0" presId="urn:microsoft.com/office/officeart/2005/8/layout/hierarchy3"/>
    <dgm:cxn modelId="{D9D69F98-274A-48B9-A03B-9123E588D47F}" type="presParOf" srcId="{A475A711-239A-4D9A-8BD8-1C13F6422B18}" destId="{B2DEB2FA-B4B9-4A30-A95B-B591294F45FA}" srcOrd="0" destOrd="0" presId="urn:microsoft.com/office/officeart/2005/8/layout/hierarchy3"/>
    <dgm:cxn modelId="{64177488-7633-4B03-906B-E1012332231C}" type="presParOf" srcId="{B2DEB2FA-B4B9-4A30-A95B-B591294F45FA}" destId="{74F9741C-B1EB-4C6B-9ECD-1D378F6D448D}" srcOrd="0" destOrd="0" presId="urn:microsoft.com/office/officeart/2005/8/layout/hierarchy3"/>
    <dgm:cxn modelId="{06F1A1E9-8974-4284-85DE-063D86C8E822}" type="presParOf" srcId="{74F9741C-B1EB-4C6B-9ECD-1D378F6D448D}" destId="{C3B7DAA0-4A1C-4F48-AB18-5A04CF4D1A97}" srcOrd="0" destOrd="0" presId="urn:microsoft.com/office/officeart/2005/8/layout/hierarchy3"/>
    <dgm:cxn modelId="{66827306-C591-45A6-A09F-22A392172E83}" type="presParOf" srcId="{74F9741C-B1EB-4C6B-9ECD-1D378F6D448D}" destId="{371CB7D0-4255-4D02-9AEB-C49D0E7EFA99}" srcOrd="1" destOrd="0" presId="urn:microsoft.com/office/officeart/2005/8/layout/hierarchy3"/>
    <dgm:cxn modelId="{B12C629A-FB50-48B6-9A70-D095445AA80B}" type="presParOf" srcId="{B2DEB2FA-B4B9-4A30-A95B-B591294F45FA}" destId="{61AD4F56-EEE3-4425-B8AB-CF5D14F57495}" srcOrd="1" destOrd="0" presId="urn:microsoft.com/office/officeart/2005/8/layout/hierarchy3"/>
    <dgm:cxn modelId="{0D8503CF-6146-41B4-A467-506E72892D20}" type="presParOf" srcId="{61AD4F56-EEE3-4425-B8AB-CF5D14F57495}" destId="{E4359444-A685-46EA-B1F5-8EE2C0DF22D1}" srcOrd="0" destOrd="0" presId="urn:microsoft.com/office/officeart/2005/8/layout/hierarchy3"/>
    <dgm:cxn modelId="{8BBD528F-CEBE-4B74-BA97-D34D670DD0AD}" type="presParOf" srcId="{61AD4F56-EEE3-4425-B8AB-CF5D14F57495}" destId="{C6E7DB78-EA3C-47F9-96C6-0841DFE0C788}" srcOrd="1" destOrd="0" presId="urn:microsoft.com/office/officeart/2005/8/layout/hierarchy3"/>
    <dgm:cxn modelId="{FE8244B9-B581-4E7E-9D6F-84C858944933}" type="presParOf" srcId="{61AD4F56-EEE3-4425-B8AB-CF5D14F57495}" destId="{6F3F09D0-C49B-4CDC-87C2-4A5B99A76295}" srcOrd="2" destOrd="0" presId="urn:microsoft.com/office/officeart/2005/8/layout/hierarchy3"/>
    <dgm:cxn modelId="{8B0A767C-0A9C-429A-B1FA-09429E742EE4}" type="presParOf" srcId="{61AD4F56-EEE3-4425-B8AB-CF5D14F57495}" destId="{93AB6D6A-0A54-4E83-9C0F-DAC94875AAB9}" srcOrd="3" destOrd="0" presId="urn:microsoft.com/office/officeart/2005/8/layout/hierarchy3"/>
    <dgm:cxn modelId="{13EEE00D-9174-4F71-A67D-05B4746AD307}" type="presParOf" srcId="{61AD4F56-EEE3-4425-B8AB-CF5D14F57495}" destId="{614FF351-6A84-4F7C-9AEB-A2009F5B19C1}" srcOrd="4" destOrd="0" presId="urn:microsoft.com/office/officeart/2005/8/layout/hierarchy3"/>
    <dgm:cxn modelId="{A9530FC7-228C-476D-9A17-308A23145D94}" type="presParOf" srcId="{61AD4F56-EEE3-4425-B8AB-CF5D14F57495}" destId="{858BD1F7-232E-4403-9296-E78CD6759199}" srcOrd="5" destOrd="0" presId="urn:microsoft.com/office/officeart/2005/8/layout/hierarchy3"/>
    <dgm:cxn modelId="{AC36C69F-68D5-4D57-89F4-5FE27A0DF940}" type="presParOf" srcId="{61AD4F56-EEE3-4425-B8AB-CF5D14F57495}" destId="{A99CD932-F19C-4688-B0F2-96D7435A4053}" srcOrd="6" destOrd="0" presId="urn:microsoft.com/office/officeart/2005/8/layout/hierarchy3"/>
    <dgm:cxn modelId="{D281F6CF-EE6C-4AFB-A591-5B9CB0E51EAE}" type="presParOf" srcId="{61AD4F56-EEE3-4425-B8AB-CF5D14F57495}" destId="{B5F9A2CB-7401-4401-BBE7-F0C70D808837}" srcOrd="7" destOrd="0" presId="urn:microsoft.com/office/officeart/2005/8/layout/hierarchy3"/>
    <dgm:cxn modelId="{137629A9-29DB-46FC-8F31-1926C9597C92}" type="presParOf" srcId="{61AD4F56-EEE3-4425-B8AB-CF5D14F57495}" destId="{1641B1C1-CC08-4BD8-94D7-8FA4C95F949C}" srcOrd="8" destOrd="0" presId="urn:microsoft.com/office/officeart/2005/8/layout/hierarchy3"/>
    <dgm:cxn modelId="{2D431D74-BA7E-4A30-8A16-46F25DC8E728}" type="presParOf" srcId="{61AD4F56-EEE3-4425-B8AB-CF5D14F57495}" destId="{A3EEF764-60C6-45CC-B581-E98356B362EE}" srcOrd="9" destOrd="0" presId="urn:microsoft.com/office/officeart/2005/8/layout/hierarchy3"/>
    <dgm:cxn modelId="{72AC05F5-8ED0-4006-B15A-A7BD79F64A66}" type="presParOf" srcId="{A475A711-239A-4D9A-8BD8-1C13F6422B18}" destId="{3D5D9199-F88C-44FF-9B26-6E764AD63D62}" srcOrd="1" destOrd="0" presId="urn:microsoft.com/office/officeart/2005/8/layout/hierarchy3"/>
    <dgm:cxn modelId="{7E3A5B90-5213-4B2E-B78B-0933715F8DD4}" type="presParOf" srcId="{3D5D9199-F88C-44FF-9B26-6E764AD63D62}" destId="{14DC39E2-E39D-4B1F-A2E3-277DF676963E}" srcOrd="0" destOrd="0" presId="urn:microsoft.com/office/officeart/2005/8/layout/hierarchy3"/>
    <dgm:cxn modelId="{8C483F07-11B8-4D34-8C97-598F157DF0FE}" type="presParOf" srcId="{14DC39E2-E39D-4B1F-A2E3-277DF676963E}" destId="{A2F5EF50-D98B-4D90-8A52-83243BC4CD5E}" srcOrd="0" destOrd="0" presId="urn:microsoft.com/office/officeart/2005/8/layout/hierarchy3"/>
    <dgm:cxn modelId="{A62C1607-8963-4649-81B0-53E945148A28}" type="presParOf" srcId="{14DC39E2-E39D-4B1F-A2E3-277DF676963E}" destId="{893D5B28-47F7-47EC-91F7-F4CD247AC6C0}" srcOrd="1" destOrd="0" presId="urn:microsoft.com/office/officeart/2005/8/layout/hierarchy3"/>
    <dgm:cxn modelId="{F22F1832-8B12-4909-9D03-088E3CC0BC8E}" type="presParOf" srcId="{3D5D9199-F88C-44FF-9B26-6E764AD63D62}" destId="{7B990CE0-3047-4CD7-A19B-B98FA98AD21A}" srcOrd="1" destOrd="0" presId="urn:microsoft.com/office/officeart/2005/8/layout/hierarchy3"/>
    <dgm:cxn modelId="{B11D7153-4A7D-4C57-9251-817BA6D63C56}" type="presParOf" srcId="{7B990CE0-3047-4CD7-A19B-B98FA98AD21A}" destId="{0B938395-1BCA-4F89-8046-300541C98FC2}" srcOrd="0" destOrd="0" presId="urn:microsoft.com/office/officeart/2005/8/layout/hierarchy3"/>
    <dgm:cxn modelId="{AB34CEEA-01F2-4CAA-AE0F-1D96DF986425}" type="presParOf" srcId="{7B990CE0-3047-4CD7-A19B-B98FA98AD21A}" destId="{5F4C5BD8-DA57-4A68-B1DF-F963400B0BA8}" srcOrd="1" destOrd="0" presId="urn:microsoft.com/office/officeart/2005/8/layout/hierarchy3"/>
    <dgm:cxn modelId="{45134749-3D33-4EC1-9551-B6B0CA0F3EBD}" type="presParOf" srcId="{7B990CE0-3047-4CD7-A19B-B98FA98AD21A}" destId="{E3530D2D-E99A-4143-A39A-B69A5BE3C9AC}" srcOrd="2" destOrd="0" presId="urn:microsoft.com/office/officeart/2005/8/layout/hierarchy3"/>
    <dgm:cxn modelId="{8F06658F-251B-454B-974C-769C513EF7A4}" type="presParOf" srcId="{7B990CE0-3047-4CD7-A19B-B98FA98AD21A}" destId="{A0B2D2F4-4299-4B0E-9C0B-2B4AF6BAF8A0}" srcOrd="3" destOrd="0" presId="urn:microsoft.com/office/officeart/2005/8/layout/hierarchy3"/>
    <dgm:cxn modelId="{6EC8BDB2-02D2-4E20-99D6-6CE8B55CB5BC}" type="presParOf" srcId="{7B990CE0-3047-4CD7-A19B-B98FA98AD21A}" destId="{F5987CFF-1813-41F7-AA1E-E9B36702DCF3}" srcOrd="4" destOrd="0" presId="urn:microsoft.com/office/officeart/2005/8/layout/hierarchy3"/>
    <dgm:cxn modelId="{9A26F7A6-6898-4697-B136-5A543F3207C3}" type="presParOf" srcId="{7B990CE0-3047-4CD7-A19B-B98FA98AD21A}" destId="{79FFE85B-B864-4955-AF22-1858ABA2D0C9}" srcOrd="5" destOrd="0" presId="urn:microsoft.com/office/officeart/2005/8/layout/hierarchy3"/>
    <dgm:cxn modelId="{C2C514B7-69CA-4D52-8854-DDBEDC252020}" type="presParOf" srcId="{7B990CE0-3047-4CD7-A19B-B98FA98AD21A}" destId="{B92F72FB-6E6C-47A6-80A8-EB2AEDBF4B50}" srcOrd="6" destOrd="0" presId="urn:microsoft.com/office/officeart/2005/8/layout/hierarchy3"/>
    <dgm:cxn modelId="{E3C16ED3-207A-489E-BA78-FD3A8E277CE1}" type="presParOf" srcId="{7B990CE0-3047-4CD7-A19B-B98FA98AD21A}" destId="{93A47C63-A2A9-42D4-A52D-D771923C5D0A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A1328B9-9350-42A2-9F9D-45FFA6F97302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1DA5ED8C-5831-4CCA-8151-80C772600204}">
      <dgm:prSet/>
      <dgm:spPr/>
      <dgm:t>
        <a:bodyPr/>
        <a:lstStyle/>
        <a:p>
          <a:pPr rtl="0"/>
          <a:r>
            <a:rPr lang="ru-RU" b="1" dirty="0" smtClean="0"/>
            <a:t>Заявление о выплате соответствующего вида пособия, комплект документов</a:t>
          </a:r>
          <a:endParaRPr lang="ru-RU" dirty="0"/>
        </a:p>
      </dgm:t>
    </dgm:pt>
    <dgm:pt modelId="{71D1C0EC-E05F-4FD1-80F1-51225A207678}" type="parTrans" cxnId="{A6D4FD82-F28A-4DCE-9CEA-4847675DAD06}">
      <dgm:prSet/>
      <dgm:spPr/>
      <dgm:t>
        <a:bodyPr/>
        <a:lstStyle/>
        <a:p>
          <a:endParaRPr lang="ru-RU"/>
        </a:p>
      </dgm:t>
    </dgm:pt>
    <dgm:pt modelId="{C3807948-3966-46E5-B3AE-8C66A1A1E19F}" type="sibTrans" cxnId="{A6D4FD82-F28A-4DCE-9CEA-4847675DAD06}">
      <dgm:prSet/>
      <dgm:spPr/>
      <dgm:t>
        <a:bodyPr/>
        <a:lstStyle/>
        <a:p>
          <a:endParaRPr lang="ru-RU"/>
        </a:p>
      </dgm:t>
    </dgm:pt>
    <dgm:pt modelId="{8689368E-7574-481E-A7CC-008DBB11112E}" type="pres">
      <dgm:prSet presAssocID="{5A1328B9-9350-42A2-9F9D-45FFA6F97302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F26A5AE-CFD5-4D6C-9F61-CB2770386EED}" type="pres">
      <dgm:prSet presAssocID="{1DA5ED8C-5831-4CCA-8151-80C772600204}" presName="circle1" presStyleLbl="node1" presStyleIdx="0" presStyleCnt="1"/>
      <dgm:spPr/>
    </dgm:pt>
    <dgm:pt modelId="{D29BE1A0-EA83-4552-99BE-2D45EE4D1866}" type="pres">
      <dgm:prSet presAssocID="{1DA5ED8C-5831-4CCA-8151-80C772600204}" presName="space" presStyleCnt="0"/>
      <dgm:spPr/>
    </dgm:pt>
    <dgm:pt modelId="{DAFFF4CB-6310-4764-BB11-F6F1B418B4CD}" type="pres">
      <dgm:prSet presAssocID="{1DA5ED8C-5831-4CCA-8151-80C772600204}" presName="rect1" presStyleLbl="alignAcc1" presStyleIdx="0" presStyleCnt="1" custLinFactNeighborX="-498" custLinFactNeighborY="19674"/>
      <dgm:spPr/>
      <dgm:t>
        <a:bodyPr/>
        <a:lstStyle/>
        <a:p>
          <a:endParaRPr lang="ru-RU"/>
        </a:p>
      </dgm:t>
    </dgm:pt>
    <dgm:pt modelId="{23E6F941-39FE-48BD-94D3-14DAD397833D}" type="pres">
      <dgm:prSet presAssocID="{1DA5ED8C-5831-4CCA-8151-80C772600204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6D4FD82-F28A-4DCE-9CEA-4847675DAD06}" srcId="{5A1328B9-9350-42A2-9F9D-45FFA6F97302}" destId="{1DA5ED8C-5831-4CCA-8151-80C772600204}" srcOrd="0" destOrd="0" parTransId="{71D1C0EC-E05F-4FD1-80F1-51225A207678}" sibTransId="{C3807948-3966-46E5-B3AE-8C66A1A1E19F}"/>
    <dgm:cxn modelId="{F16CACC3-9E15-47E9-B9BF-12BDE2EBC1C1}" type="presOf" srcId="{5A1328B9-9350-42A2-9F9D-45FFA6F97302}" destId="{8689368E-7574-481E-A7CC-008DBB11112E}" srcOrd="0" destOrd="0" presId="urn:microsoft.com/office/officeart/2005/8/layout/target3"/>
    <dgm:cxn modelId="{43A278A9-770A-492E-9063-C7D1A8DCDE46}" type="presOf" srcId="{1DA5ED8C-5831-4CCA-8151-80C772600204}" destId="{DAFFF4CB-6310-4764-BB11-F6F1B418B4CD}" srcOrd="0" destOrd="0" presId="urn:microsoft.com/office/officeart/2005/8/layout/target3"/>
    <dgm:cxn modelId="{6019B00A-95B0-4D2C-8F65-3DC4D7472EF4}" type="presOf" srcId="{1DA5ED8C-5831-4CCA-8151-80C772600204}" destId="{23E6F941-39FE-48BD-94D3-14DAD397833D}" srcOrd="1" destOrd="0" presId="urn:microsoft.com/office/officeart/2005/8/layout/target3"/>
    <dgm:cxn modelId="{888CCA96-1048-4F9E-8A70-671A2F577D70}" type="presParOf" srcId="{8689368E-7574-481E-A7CC-008DBB11112E}" destId="{FF26A5AE-CFD5-4D6C-9F61-CB2770386EED}" srcOrd="0" destOrd="0" presId="urn:microsoft.com/office/officeart/2005/8/layout/target3"/>
    <dgm:cxn modelId="{527EC200-849C-4503-9C31-4857BB2D9B17}" type="presParOf" srcId="{8689368E-7574-481E-A7CC-008DBB11112E}" destId="{D29BE1A0-EA83-4552-99BE-2D45EE4D1866}" srcOrd="1" destOrd="0" presId="urn:microsoft.com/office/officeart/2005/8/layout/target3"/>
    <dgm:cxn modelId="{8A98A04A-973E-4209-8A77-B9B80DB9C012}" type="presParOf" srcId="{8689368E-7574-481E-A7CC-008DBB11112E}" destId="{DAFFF4CB-6310-4764-BB11-F6F1B418B4CD}" srcOrd="2" destOrd="0" presId="urn:microsoft.com/office/officeart/2005/8/layout/target3"/>
    <dgm:cxn modelId="{33AD280D-C2C4-43D1-9AB4-DE052C581F7C}" type="presParOf" srcId="{8689368E-7574-481E-A7CC-008DBB11112E}" destId="{23E6F941-39FE-48BD-94D3-14DAD397833D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3C5FD19-69EB-4A31-AE7F-F7112DAA32FB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D017F7-B99F-4B1D-8DE0-23197609C48C}">
      <dgm:prSet/>
      <dgm:spPr/>
      <dgm:t>
        <a:bodyPr/>
        <a:lstStyle/>
        <a:p>
          <a:pPr rtl="0"/>
          <a:r>
            <a:rPr lang="ru-RU" b="1" dirty="0" smtClean="0"/>
            <a:t>Не позднее 5 календарных дней</a:t>
          </a:r>
          <a:endParaRPr lang="ru-RU" dirty="0"/>
        </a:p>
      </dgm:t>
    </dgm:pt>
    <dgm:pt modelId="{036B2C3D-02AB-4FA0-9CFD-D1648C32A027}" type="parTrans" cxnId="{C483974C-0773-428F-9F52-B6B6B30479FA}">
      <dgm:prSet/>
      <dgm:spPr/>
      <dgm:t>
        <a:bodyPr/>
        <a:lstStyle/>
        <a:p>
          <a:endParaRPr lang="ru-RU"/>
        </a:p>
      </dgm:t>
    </dgm:pt>
    <dgm:pt modelId="{724EC0BE-5723-48E1-9169-55FB133D539D}" type="sibTrans" cxnId="{C483974C-0773-428F-9F52-B6B6B30479FA}">
      <dgm:prSet/>
      <dgm:spPr/>
      <dgm:t>
        <a:bodyPr/>
        <a:lstStyle/>
        <a:p>
          <a:endParaRPr lang="ru-RU"/>
        </a:p>
      </dgm:t>
    </dgm:pt>
    <dgm:pt modelId="{A58AC2FC-7F96-4C6A-8806-A03032018460}" type="pres">
      <dgm:prSet presAssocID="{33C5FD19-69EB-4A31-AE7F-F7112DAA32FB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F226B88-9BB4-4780-9A8E-DBFACF10DFF9}" type="pres">
      <dgm:prSet presAssocID="{3AD017F7-B99F-4B1D-8DE0-23197609C48C}" presName="circle1" presStyleLbl="node1" presStyleIdx="0" presStyleCnt="1"/>
      <dgm:spPr/>
    </dgm:pt>
    <dgm:pt modelId="{2315A5D3-1DC0-4860-A670-6AFE434A9079}" type="pres">
      <dgm:prSet presAssocID="{3AD017F7-B99F-4B1D-8DE0-23197609C48C}" presName="space" presStyleCnt="0"/>
      <dgm:spPr/>
    </dgm:pt>
    <dgm:pt modelId="{9061D50F-FAE4-40BF-9B0F-ADBACDDBF237}" type="pres">
      <dgm:prSet presAssocID="{3AD017F7-B99F-4B1D-8DE0-23197609C48C}" presName="rect1" presStyleLbl="alignAcc1" presStyleIdx="0" presStyleCnt="1" custLinFactNeighborX="-7916" custLinFactNeighborY="-17551"/>
      <dgm:spPr/>
      <dgm:t>
        <a:bodyPr/>
        <a:lstStyle/>
        <a:p>
          <a:endParaRPr lang="ru-RU"/>
        </a:p>
      </dgm:t>
    </dgm:pt>
    <dgm:pt modelId="{4BB7FDE3-C62E-4305-AFB6-10A8F3AEE4D3}" type="pres">
      <dgm:prSet presAssocID="{3AD017F7-B99F-4B1D-8DE0-23197609C48C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5E250EE-4ECE-4D04-BE04-F2A35CEFF8A6}" type="presOf" srcId="{3AD017F7-B99F-4B1D-8DE0-23197609C48C}" destId="{9061D50F-FAE4-40BF-9B0F-ADBACDDBF237}" srcOrd="0" destOrd="0" presId="urn:microsoft.com/office/officeart/2005/8/layout/target3"/>
    <dgm:cxn modelId="{68E942EE-EB56-4772-B6F1-CA153E3E1E0A}" type="presOf" srcId="{3AD017F7-B99F-4B1D-8DE0-23197609C48C}" destId="{4BB7FDE3-C62E-4305-AFB6-10A8F3AEE4D3}" srcOrd="1" destOrd="0" presId="urn:microsoft.com/office/officeart/2005/8/layout/target3"/>
    <dgm:cxn modelId="{84FEE52B-9211-4070-B954-6284493602FF}" type="presOf" srcId="{33C5FD19-69EB-4A31-AE7F-F7112DAA32FB}" destId="{A58AC2FC-7F96-4C6A-8806-A03032018460}" srcOrd="0" destOrd="0" presId="urn:microsoft.com/office/officeart/2005/8/layout/target3"/>
    <dgm:cxn modelId="{C483974C-0773-428F-9F52-B6B6B30479FA}" srcId="{33C5FD19-69EB-4A31-AE7F-F7112DAA32FB}" destId="{3AD017F7-B99F-4B1D-8DE0-23197609C48C}" srcOrd="0" destOrd="0" parTransId="{036B2C3D-02AB-4FA0-9CFD-D1648C32A027}" sibTransId="{724EC0BE-5723-48E1-9169-55FB133D539D}"/>
    <dgm:cxn modelId="{CEE039EC-C544-4908-9932-EEB6E8C3508A}" type="presParOf" srcId="{A58AC2FC-7F96-4C6A-8806-A03032018460}" destId="{9F226B88-9BB4-4780-9A8E-DBFACF10DFF9}" srcOrd="0" destOrd="0" presId="urn:microsoft.com/office/officeart/2005/8/layout/target3"/>
    <dgm:cxn modelId="{EE6CF5EF-EFAE-4FDE-916A-7DF44B957D09}" type="presParOf" srcId="{A58AC2FC-7F96-4C6A-8806-A03032018460}" destId="{2315A5D3-1DC0-4860-A670-6AFE434A9079}" srcOrd="1" destOrd="0" presId="urn:microsoft.com/office/officeart/2005/8/layout/target3"/>
    <dgm:cxn modelId="{D11AF964-A568-45DB-A460-F4DC244235A3}" type="presParOf" srcId="{A58AC2FC-7F96-4C6A-8806-A03032018460}" destId="{9061D50F-FAE4-40BF-9B0F-ADBACDDBF237}" srcOrd="2" destOrd="0" presId="urn:microsoft.com/office/officeart/2005/8/layout/target3"/>
    <dgm:cxn modelId="{C18B4B8C-C34E-4CCD-8E5D-DA6FF3950FD6}" type="presParOf" srcId="{A58AC2FC-7F96-4C6A-8806-A03032018460}" destId="{4BB7FDE3-C62E-4305-AFB6-10A8F3AEE4D3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3A832FA-115D-4DDB-B744-65EB8CD08210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76231057-AE5E-46CB-9906-76F905AFE9F0}">
      <dgm:prSet/>
      <dgm:spPr/>
      <dgm:t>
        <a:bodyPr/>
        <a:lstStyle/>
        <a:p>
          <a:pPr rtl="0"/>
          <a:r>
            <a:rPr lang="ru-RU" b="1" dirty="0" smtClean="0"/>
            <a:t>Выплата не позднее 10 календарных дней</a:t>
          </a:r>
          <a:endParaRPr lang="ru-RU" dirty="0"/>
        </a:p>
      </dgm:t>
    </dgm:pt>
    <dgm:pt modelId="{D755F080-ACC5-4F12-A895-BC8E8708CF84}" type="parTrans" cxnId="{AE94C844-209D-4FBD-9138-BE31FC782F22}">
      <dgm:prSet/>
      <dgm:spPr/>
      <dgm:t>
        <a:bodyPr/>
        <a:lstStyle/>
        <a:p>
          <a:endParaRPr lang="ru-RU"/>
        </a:p>
      </dgm:t>
    </dgm:pt>
    <dgm:pt modelId="{9DC802BC-97B2-4C65-A744-7ACC0CA75DAA}" type="sibTrans" cxnId="{AE94C844-209D-4FBD-9138-BE31FC782F22}">
      <dgm:prSet/>
      <dgm:spPr/>
      <dgm:t>
        <a:bodyPr/>
        <a:lstStyle/>
        <a:p>
          <a:endParaRPr lang="ru-RU"/>
        </a:p>
      </dgm:t>
    </dgm:pt>
    <dgm:pt modelId="{F2014F97-847F-4E62-BEE5-F3835FB1E0F3}" type="pres">
      <dgm:prSet presAssocID="{63A832FA-115D-4DDB-B744-65EB8CD08210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9FBDBED-FD81-4A2E-A57D-29AF5EE0191F}" type="pres">
      <dgm:prSet presAssocID="{76231057-AE5E-46CB-9906-76F905AFE9F0}" presName="circle1" presStyleLbl="node1" presStyleIdx="0" presStyleCnt="1"/>
      <dgm:spPr/>
    </dgm:pt>
    <dgm:pt modelId="{ADB194F1-7691-43BD-A70C-C9C16FC8AED6}" type="pres">
      <dgm:prSet presAssocID="{76231057-AE5E-46CB-9906-76F905AFE9F0}" presName="space" presStyleCnt="0"/>
      <dgm:spPr/>
    </dgm:pt>
    <dgm:pt modelId="{B795ABA8-FE3D-4B9E-831C-B796B0D9418D}" type="pres">
      <dgm:prSet presAssocID="{76231057-AE5E-46CB-9906-76F905AFE9F0}" presName="rect1" presStyleLbl="alignAcc1" presStyleIdx="0" presStyleCnt="1" custLinFactY="12247" custLinFactNeighborX="1821" custLinFactNeighborY="100000"/>
      <dgm:spPr/>
      <dgm:t>
        <a:bodyPr/>
        <a:lstStyle/>
        <a:p>
          <a:endParaRPr lang="ru-RU"/>
        </a:p>
      </dgm:t>
    </dgm:pt>
    <dgm:pt modelId="{E5D9A835-8142-4D6E-A048-520597C9A2B7}" type="pres">
      <dgm:prSet presAssocID="{76231057-AE5E-46CB-9906-76F905AFE9F0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94C844-209D-4FBD-9138-BE31FC782F22}" srcId="{63A832FA-115D-4DDB-B744-65EB8CD08210}" destId="{76231057-AE5E-46CB-9906-76F905AFE9F0}" srcOrd="0" destOrd="0" parTransId="{D755F080-ACC5-4F12-A895-BC8E8708CF84}" sibTransId="{9DC802BC-97B2-4C65-A744-7ACC0CA75DAA}"/>
    <dgm:cxn modelId="{96397C55-7A74-48FA-A64F-8B403EF81DEC}" type="presOf" srcId="{63A832FA-115D-4DDB-B744-65EB8CD08210}" destId="{F2014F97-847F-4E62-BEE5-F3835FB1E0F3}" srcOrd="0" destOrd="0" presId="urn:microsoft.com/office/officeart/2005/8/layout/target3"/>
    <dgm:cxn modelId="{EF21341F-5551-432A-9269-17CE3DD4DDD8}" type="presOf" srcId="{76231057-AE5E-46CB-9906-76F905AFE9F0}" destId="{E5D9A835-8142-4D6E-A048-520597C9A2B7}" srcOrd="1" destOrd="0" presId="urn:microsoft.com/office/officeart/2005/8/layout/target3"/>
    <dgm:cxn modelId="{547574C5-8725-4753-AEFD-2D2DC136A924}" type="presOf" srcId="{76231057-AE5E-46CB-9906-76F905AFE9F0}" destId="{B795ABA8-FE3D-4B9E-831C-B796B0D9418D}" srcOrd="0" destOrd="0" presId="urn:microsoft.com/office/officeart/2005/8/layout/target3"/>
    <dgm:cxn modelId="{53B94C4E-C67E-4F5B-8703-3CF2F8CF58FB}" type="presParOf" srcId="{F2014F97-847F-4E62-BEE5-F3835FB1E0F3}" destId="{19FBDBED-FD81-4A2E-A57D-29AF5EE0191F}" srcOrd="0" destOrd="0" presId="urn:microsoft.com/office/officeart/2005/8/layout/target3"/>
    <dgm:cxn modelId="{DA1D6D1C-8FDC-4271-8AA9-6278CB49B38D}" type="presParOf" srcId="{F2014F97-847F-4E62-BEE5-F3835FB1E0F3}" destId="{ADB194F1-7691-43BD-A70C-C9C16FC8AED6}" srcOrd="1" destOrd="0" presId="urn:microsoft.com/office/officeart/2005/8/layout/target3"/>
    <dgm:cxn modelId="{CFA77213-CCF5-4202-BD56-FCC198BCED22}" type="presParOf" srcId="{F2014F97-847F-4E62-BEE5-F3835FB1E0F3}" destId="{B795ABA8-FE3D-4B9E-831C-B796B0D9418D}" srcOrd="2" destOrd="0" presId="urn:microsoft.com/office/officeart/2005/8/layout/target3"/>
    <dgm:cxn modelId="{EA97A365-84BB-4776-BCBF-AFA9753F77B5}" type="presParOf" srcId="{F2014F97-847F-4E62-BEE5-F3835FB1E0F3}" destId="{E5D9A835-8142-4D6E-A048-520597C9A2B7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5267D4C-E219-4B52-95AE-792DE81CDCAD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69571E3D-F725-4346-B3FF-6EA61C4B87AA}">
      <dgm:prSet/>
      <dgm:spPr/>
      <dgm:t>
        <a:bodyPr/>
        <a:lstStyle/>
        <a:p>
          <a:pPr rtl="0"/>
          <a:r>
            <a:rPr lang="ru-RU" b="1" dirty="0" smtClean="0"/>
            <a:t>Оплата социального пособия на погребение лицам, имеющим право на его получение </a:t>
          </a:r>
          <a:endParaRPr lang="ru-RU" dirty="0"/>
        </a:p>
      </dgm:t>
    </dgm:pt>
    <dgm:pt modelId="{AEC0CB99-AE36-4949-8FE1-212E74709C7E}" type="parTrans" cxnId="{F1BCD30F-6F7F-46E8-9109-AC9C1EE225CA}">
      <dgm:prSet/>
      <dgm:spPr/>
      <dgm:t>
        <a:bodyPr/>
        <a:lstStyle/>
        <a:p>
          <a:endParaRPr lang="ru-RU"/>
        </a:p>
      </dgm:t>
    </dgm:pt>
    <dgm:pt modelId="{3AD86DDF-018A-4255-8476-85FE53536F16}" type="sibTrans" cxnId="{F1BCD30F-6F7F-46E8-9109-AC9C1EE225CA}">
      <dgm:prSet/>
      <dgm:spPr/>
      <dgm:t>
        <a:bodyPr/>
        <a:lstStyle/>
        <a:p>
          <a:endParaRPr lang="ru-RU"/>
        </a:p>
      </dgm:t>
    </dgm:pt>
    <dgm:pt modelId="{A548A766-0F87-49CA-AF2E-B103368A6EA6}" type="pres">
      <dgm:prSet presAssocID="{B5267D4C-E219-4B52-95AE-792DE81CDCAD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56BC39-B558-4650-B617-8DF0F663CB52}" type="pres">
      <dgm:prSet presAssocID="{B5267D4C-E219-4B52-95AE-792DE81CDCAD}" presName="arrow" presStyleLbl="bgShp" presStyleIdx="0" presStyleCnt="1"/>
      <dgm:spPr/>
    </dgm:pt>
    <dgm:pt modelId="{8F04DFE8-697B-4088-B81C-9323A75983DF}" type="pres">
      <dgm:prSet presAssocID="{B5267D4C-E219-4B52-95AE-792DE81CDCAD}" presName="linearProcess" presStyleCnt="0"/>
      <dgm:spPr/>
    </dgm:pt>
    <dgm:pt modelId="{98810154-0D35-42F3-897D-C0F097CEEE61}" type="pres">
      <dgm:prSet presAssocID="{69571E3D-F725-4346-B3FF-6EA61C4B87AA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5E92F4-3D4F-4F74-AD27-27E4F42C09ED}" type="presOf" srcId="{B5267D4C-E219-4B52-95AE-792DE81CDCAD}" destId="{A548A766-0F87-49CA-AF2E-B103368A6EA6}" srcOrd="0" destOrd="0" presId="urn:microsoft.com/office/officeart/2005/8/layout/hProcess9"/>
    <dgm:cxn modelId="{5AF10133-D204-4DC9-BA6B-58BFF29BD344}" type="presOf" srcId="{69571E3D-F725-4346-B3FF-6EA61C4B87AA}" destId="{98810154-0D35-42F3-897D-C0F097CEEE61}" srcOrd="0" destOrd="0" presId="urn:microsoft.com/office/officeart/2005/8/layout/hProcess9"/>
    <dgm:cxn modelId="{F1BCD30F-6F7F-46E8-9109-AC9C1EE225CA}" srcId="{B5267D4C-E219-4B52-95AE-792DE81CDCAD}" destId="{69571E3D-F725-4346-B3FF-6EA61C4B87AA}" srcOrd="0" destOrd="0" parTransId="{AEC0CB99-AE36-4949-8FE1-212E74709C7E}" sibTransId="{3AD86DDF-018A-4255-8476-85FE53536F16}"/>
    <dgm:cxn modelId="{E49C1E56-1D9C-42AE-9F04-D7D712D6ABC1}" type="presParOf" srcId="{A548A766-0F87-49CA-AF2E-B103368A6EA6}" destId="{F656BC39-B558-4650-B617-8DF0F663CB52}" srcOrd="0" destOrd="0" presId="urn:microsoft.com/office/officeart/2005/8/layout/hProcess9"/>
    <dgm:cxn modelId="{D44C3965-79C1-40E1-A217-0F5E76D85D88}" type="presParOf" srcId="{A548A766-0F87-49CA-AF2E-B103368A6EA6}" destId="{8F04DFE8-697B-4088-B81C-9323A75983DF}" srcOrd="1" destOrd="0" presId="urn:microsoft.com/office/officeart/2005/8/layout/hProcess9"/>
    <dgm:cxn modelId="{491DE496-85C7-4CDD-907C-E3EE23500742}" type="presParOf" srcId="{8F04DFE8-697B-4088-B81C-9323A75983DF}" destId="{98810154-0D35-42F3-897D-C0F097CEEE61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04EB0B8-37A0-4675-85C0-1AB1F08A89B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08836BDA-D3C6-40EB-A4DC-1FA27BCEAD5B}">
      <dgm:prSet/>
      <dgm:spPr/>
      <dgm:t>
        <a:bodyPr/>
        <a:lstStyle/>
        <a:p>
          <a:pPr rtl="0"/>
          <a:r>
            <a:rPr lang="ru-RU" b="1" dirty="0" smtClean="0"/>
            <a:t>Оплата 4 дополнительных выходных дней одному из родителей для ухода за детьми-инвалидами </a:t>
          </a:r>
          <a:endParaRPr lang="ru-RU" dirty="0"/>
        </a:p>
      </dgm:t>
    </dgm:pt>
    <dgm:pt modelId="{F9B75723-03BA-47C2-80BB-C0BE427B9BF2}" type="parTrans" cxnId="{C3944D8B-9E36-4242-9B7A-5D3933161151}">
      <dgm:prSet/>
      <dgm:spPr/>
      <dgm:t>
        <a:bodyPr/>
        <a:lstStyle/>
        <a:p>
          <a:endParaRPr lang="ru-RU"/>
        </a:p>
      </dgm:t>
    </dgm:pt>
    <dgm:pt modelId="{BE597C5E-9A8E-415B-82B8-478C2CC3AC18}" type="sibTrans" cxnId="{C3944D8B-9E36-4242-9B7A-5D3933161151}">
      <dgm:prSet/>
      <dgm:spPr/>
      <dgm:t>
        <a:bodyPr/>
        <a:lstStyle/>
        <a:p>
          <a:endParaRPr lang="ru-RU"/>
        </a:p>
      </dgm:t>
    </dgm:pt>
    <dgm:pt modelId="{243F8091-5013-4BE7-8586-AAB3B978836A}" type="pres">
      <dgm:prSet presAssocID="{E04EB0B8-37A0-4675-85C0-1AB1F08A89B0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3CBC5EE-0B43-4B5C-82C8-F2B10A01D7C5}" type="pres">
      <dgm:prSet presAssocID="{E04EB0B8-37A0-4675-85C0-1AB1F08A89B0}" presName="arrow" presStyleLbl="bgShp" presStyleIdx="0" presStyleCnt="1"/>
      <dgm:spPr/>
    </dgm:pt>
    <dgm:pt modelId="{3DBA1577-85AE-4630-8400-C837AA13BF6D}" type="pres">
      <dgm:prSet presAssocID="{E04EB0B8-37A0-4675-85C0-1AB1F08A89B0}" presName="linearProcess" presStyleCnt="0"/>
      <dgm:spPr/>
    </dgm:pt>
    <dgm:pt modelId="{F678A58A-28B7-4C43-B92A-841454036E9B}" type="pres">
      <dgm:prSet presAssocID="{08836BDA-D3C6-40EB-A4DC-1FA27BCEAD5B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3944D8B-9E36-4242-9B7A-5D3933161151}" srcId="{E04EB0B8-37A0-4675-85C0-1AB1F08A89B0}" destId="{08836BDA-D3C6-40EB-A4DC-1FA27BCEAD5B}" srcOrd="0" destOrd="0" parTransId="{F9B75723-03BA-47C2-80BB-C0BE427B9BF2}" sibTransId="{BE597C5E-9A8E-415B-82B8-478C2CC3AC18}"/>
    <dgm:cxn modelId="{8BC4BAEA-2A4F-4BD5-B120-C98C3161D826}" type="presOf" srcId="{08836BDA-D3C6-40EB-A4DC-1FA27BCEAD5B}" destId="{F678A58A-28B7-4C43-B92A-841454036E9B}" srcOrd="0" destOrd="0" presId="urn:microsoft.com/office/officeart/2005/8/layout/hProcess9"/>
    <dgm:cxn modelId="{8730CCC5-2A34-4390-851F-460A31835978}" type="presOf" srcId="{E04EB0B8-37A0-4675-85C0-1AB1F08A89B0}" destId="{243F8091-5013-4BE7-8586-AAB3B978836A}" srcOrd="0" destOrd="0" presId="urn:microsoft.com/office/officeart/2005/8/layout/hProcess9"/>
    <dgm:cxn modelId="{5EA55949-38DB-4FC0-92C2-FFCDC3758DDB}" type="presParOf" srcId="{243F8091-5013-4BE7-8586-AAB3B978836A}" destId="{93CBC5EE-0B43-4B5C-82C8-F2B10A01D7C5}" srcOrd="0" destOrd="0" presId="urn:microsoft.com/office/officeart/2005/8/layout/hProcess9"/>
    <dgm:cxn modelId="{9BAD01A1-5F7C-4B2F-97C9-A409F8B440DE}" type="presParOf" srcId="{243F8091-5013-4BE7-8586-AAB3B978836A}" destId="{3DBA1577-85AE-4630-8400-C837AA13BF6D}" srcOrd="1" destOrd="0" presId="urn:microsoft.com/office/officeart/2005/8/layout/hProcess9"/>
    <dgm:cxn modelId="{95A751F3-10CC-4ED2-B556-539526BEFBB6}" type="presParOf" srcId="{3DBA1577-85AE-4630-8400-C837AA13BF6D}" destId="{F678A58A-28B7-4C43-B92A-841454036E9B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EC598F7-7DAD-4612-A0A7-37E30C7C341F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EA6AFF57-4CF5-43E2-AE60-4A072C4F667C}">
      <dgm:prSet/>
      <dgm:spPr/>
      <dgm:t>
        <a:bodyPr/>
        <a:lstStyle/>
        <a:p>
          <a:pPr rtl="0"/>
          <a:r>
            <a:rPr lang="ru-RU" b="1" smtClean="0"/>
            <a:t>10 рабочих дней -  на  принятие решения о возмещении расходов</a:t>
          </a:r>
          <a:endParaRPr lang="ru-RU"/>
        </a:p>
      </dgm:t>
    </dgm:pt>
    <dgm:pt modelId="{F3B425A7-C9FA-45D7-A3E6-DEB56100719B}" type="parTrans" cxnId="{00289287-A540-4DCD-8662-9116BF2FA9A1}">
      <dgm:prSet/>
      <dgm:spPr/>
      <dgm:t>
        <a:bodyPr/>
        <a:lstStyle/>
        <a:p>
          <a:endParaRPr lang="ru-RU"/>
        </a:p>
      </dgm:t>
    </dgm:pt>
    <dgm:pt modelId="{CBD8F962-423D-4650-91F0-8EFB28C02F1E}" type="sibTrans" cxnId="{00289287-A540-4DCD-8662-9116BF2FA9A1}">
      <dgm:prSet/>
      <dgm:spPr/>
      <dgm:t>
        <a:bodyPr/>
        <a:lstStyle/>
        <a:p>
          <a:endParaRPr lang="ru-RU"/>
        </a:p>
      </dgm:t>
    </dgm:pt>
    <dgm:pt modelId="{8E4342F2-23F3-4BE5-AD68-8A9616D5EE49}">
      <dgm:prSet/>
      <dgm:spPr/>
      <dgm:t>
        <a:bodyPr/>
        <a:lstStyle/>
        <a:p>
          <a:pPr rtl="0"/>
          <a:r>
            <a:rPr lang="ru-RU" b="1" dirty="0" smtClean="0"/>
            <a:t>2 рабочих дня – на перечисление денежных средств на расчетный счет страхователя</a:t>
          </a:r>
          <a:endParaRPr lang="ru-RU" dirty="0"/>
        </a:p>
      </dgm:t>
    </dgm:pt>
    <dgm:pt modelId="{56727B75-5777-4FA7-8454-ACB93659E2D7}" type="parTrans" cxnId="{8B49C483-2B98-47DF-91F4-A46AD583E018}">
      <dgm:prSet/>
      <dgm:spPr/>
      <dgm:t>
        <a:bodyPr/>
        <a:lstStyle/>
        <a:p>
          <a:endParaRPr lang="ru-RU"/>
        </a:p>
      </dgm:t>
    </dgm:pt>
    <dgm:pt modelId="{1A77F11A-950F-4055-9D5E-AA9DC9D3CECB}" type="sibTrans" cxnId="{8B49C483-2B98-47DF-91F4-A46AD583E018}">
      <dgm:prSet/>
      <dgm:spPr/>
      <dgm:t>
        <a:bodyPr/>
        <a:lstStyle/>
        <a:p>
          <a:endParaRPr lang="ru-RU"/>
        </a:p>
      </dgm:t>
    </dgm:pt>
    <dgm:pt modelId="{85CA7215-951B-4F21-B43E-60A1B627A5F6}" type="pres">
      <dgm:prSet presAssocID="{5EC598F7-7DAD-4612-A0A7-37E30C7C341F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6608F7-BFA0-44C0-BE71-526EDC3F5AA3}" type="pres">
      <dgm:prSet presAssocID="{EA6AFF57-4CF5-43E2-AE60-4A072C4F667C}" presName="circle1" presStyleLbl="node1" presStyleIdx="0" presStyleCnt="2"/>
      <dgm:spPr/>
    </dgm:pt>
    <dgm:pt modelId="{00A5DD09-2DE7-4C8F-B833-88AFE6CE7BBD}" type="pres">
      <dgm:prSet presAssocID="{EA6AFF57-4CF5-43E2-AE60-4A072C4F667C}" presName="space" presStyleCnt="0"/>
      <dgm:spPr/>
    </dgm:pt>
    <dgm:pt modelId="{FE1C628F-2205-4F17-A89F-C2CFE8551C0C}" type="pres">
      <dgm:prSet presAssocID="{EA6AFF57-4CF5-43E2-AE60-4A072C4F667C}" presName="rect1" presStyleLbl="alignAcc1" presStyleIdx="0" presStyleCnt="2"/>
      <dgm:spPr/>
      <dgm:t>
        <a:bodyPr/>
        <a:lstStyle/>
        <a:p>
          <a:endParaRPr lang="ru-RU"/>
        </a:p>
      </dgm:t>
    </dgm:pt>
    <dgm:pt modelId="{DAB3D48E-D1DA-4313-B115-176A5048A7E1}" type="pres">
      <dgm:prSet presAssocID="{8E4342F2-23F3-4BE5-AD68-8A9616D5EE49}" presName="vertSpace2" presStyleLbl="node1" presStyleIdx="0" presStyleCnt="2"/>
      <dgm:spPr/>
    </dgm:pt>
    <dgm:pt modelId="{74464299-3944-42B5-BCB9-7AB7681B8C6F}" type="pres">
      <dgm:prSet presAssocID="{8E4342F2-23F3-4BE5-AD68-8A9616D5EE49}" presName="circle2" presStyleLbl="node1" presStyleIdx="1" presStyleCnt="2"/>
      <dgm:spPr/>
    </dgm:pt>
    <dgm:pt modelId="{BF240680-4EDA-4A4B-901D-3116E2847855}" type="pres">
      <dgm:prSet presAssocID="{8E4342F2-23F3-4BE5-AD68-8A9616D5EE49}" presName="rect2" presStyleLbl="alignAcc1" presStyleIdx="1" presStyleCnt="2" custLinFactNeighborX="0" custLinFactNeighborY="5263"/>
      <dgm:spPr/>
      <dgm:t>
        <a:bodyPr/>
        <a:lstStyle/>
        <a:p>
          <a:endParaRPr lang="ru-RU"/>
        </a:p>
      </dgm:t>
    </dgm:pt>
    <dgm:pt modelId="{402DF8DB-3AFD-4E1D-AA2D-819E5BD8262D}" type="pres">
      <dgm:prSet presAssocID="{EA6AFF57-4CF5-43E2-AE60-4A072C4F667C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9A4168-748B-4C9B-9619-B22A4C796313}" type="pres">
      <dgm:prSet presAssocID="{8E4342F2-23F3-4BE5-AD68-8A9616D5EE49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10BD6A3-1415-4773-8866-842E3247C967}" type="presOf" srcId="{8E4342F2-23F3-4BE5-AD68-8A9616D5EE49}" destId="{BF240680-4EDA-4A4B-901D-3116E2847855}" srcOrd="0" destOrd="0" presId="urn:microsoft.com/office/officeart/2005/8/layout/target3"/>
    <dgm:cxn modelId="{A0FE788D-1297-489F-8B2C-28F5E06CFF85}" type="presOf" srcId="{EA6AFF57-4CF5-43E2-AE60-4A072C4F667C}" destId="{402DF8DB-3AFD-4E1D-AA2D-819E5BD8262D}" srcOrd="1" destOrd="0" presId="urn:microsoft.com/office/officeart/2005/8/layout/target3"/>
    <dgm:cxn modelId="{8B49C483-2B98-47DF-91F4-A46AD583E018}" srcId="{5EC598F7-7DAD-4612-A0A7-37E30C7C341F}" destId="{8E4342F2-23F3-4BE5-AD68-8A9616D5EE49}" srcOrd="1" destOrd="0" parTransId="{56727B75-5777-4FA7-8454-ACB93659E2D7}" sibTransId="{1A77F11A-950F-4055-9D5E-AA9DC9D3CECB}"/>
    <dgm:cxn modelId="{5E3BE495-D264-4A70-B242-8464B169E579}" type="presOf" srcId="{8E4342F2-23F3-4BE5-AD68-8A9616D5EE49}" destId="{B79A4168-748B-4C9B-9619-B22A4C796313}" srcOrd="1" destOrd="0" presId="urn:microsoft.com/office/officeart/2005/8/layout/target3"/>
    <dgm:cxn modelId="{5F536DB5-996C-4053-A609-6F7EAD1C7ADE}" type="presOf" srcId="{EA6AFF57-4CF5-43E2-AE60-4A072C4F667C}" destId="{FE1C628F-2205-4F17-A89F-C2CFE8551C0C}" srcOrd="0" destOrd="0" presId="urn:microsoft.com/office/officeart/2005/8/layout/target3"/>
    <dgm:cxn modelId="{889F4653-69BD-4968-8232-1462354CDD30}" type="presOf" srcId="{5EC598F7-7DAD-4612-A0A7-37E30C7C341F}" destId="{85CA7215-951B-4F21-B43E-60A1B627A5F6}" srcOrd="0" destOrd="0" presId="urn:microsoft.com/office/officeart/2005/8/layout/target3"/>
    <dgm:cxn modelId="{00289287-A540-4DCD-8662-9116BF2FA9A1}" srcId="{5EC598F7-7DAD-4612-A0A7-37E30C7C341F}" destId="{EA6AFF57-4CF5-43E2-AE60-4A072C4F667C}" srcOrd="0" destOrd="0" parTransId="{F3B425A7-C9FA-45D7-A3E6-DEB56100719B}" sibTransId="{CBD8F962-423D-4650-91F0-8EFB28C02F1E}"/>
    <dgm:cxn modelId="{A727CEBC-6A9F-40D6-9D27-0351899CC8C8}" type="presParOf" srcId="{85CA7215-951B-4F21-B43E-60A1B627A5F6}" destId="{AF6608F7-BFA0-44C0-BE71-526EDC3F5AA3}" srcOrd="0" destOrd="0" presId="urn:microsoft.com/office/officeart/2005/8/layout/target3"/>
    <dgm:cxn modelId="{B7628C08-51F3-4D8C-BA96-7ED93F6568D9}" type="presParOf" srcId="{85CA7215-951B-4F21-B43E-60A1B627A5F6}" destId="{00A5DD09-2DE7-4C8F-B833-88AFE6CE7BBD}" srcOrd="1" destOrd="0" presId="urn:microsoft.com/office/officeart/2005/8/layout/target3"/>
    <dgm:cxn modelId="{AE271408-75C1-41E2-9E79-3B81D20B6F1B}" type="presParOf" srcId="{85CA7215-951B-4F21-B43E-60A1B627A5F6}" destId="{FE1C628F-2205-4F17-A89F-C2CFE8551C0C}" srcOrd="2" destOrd="0" presId="urn:microsoft.com/office/officeart/2005/8/layout/target3"/>
    <dgm:cxn modelId="{BC648129-2F25-4F52-8961-3318C30F04A2}" type="presParOf" srcId="{85CA7215-951B-4F21-B43E-60A1B627A5F6}" destId="{DAB3D48E-D1DA-4313-B115-176A5048A7E1}" srcOrd="3" destOrd="0" presId="urn:microsoft.com/office/officeart/2005/8/layout/target3"/>
    <dgm:cxn modelId="{CF02F35D-E201-4922-8A86-E8F2365762F5}" type="presParOf" srcId="{85CA7215-951B-4F21-B43E-60A1B627A5F6}" destId="{74464299-3944-42B5-BCB9-7AB7681B8C6F}" srcOrd="4" destOrd="0" presId="urn:microsoft.com/office/officeart/2005/8/layout/target3"/>
    <dgm:cxn modelId="{9029E06F-2B80-43C7-A18E-B3C2272548EB}" type="presParOf" srcId="{85CA7215-951B-4F21-B43E-60A1B627A5F6}" destId="{BF240680-4EDA-4A4B-901D-3116E2847855}" srcOrd="5" destOrd="0" presId="urn:microsoft.com/office/officeart/2005/8/layout/target3"/>
    <dgm:cxn modelId="{6FEC2B57-D0DA-4406-8801-B649937A8F59}" type="presParOf" srcId="{85CA7215-951B-4F21-B43E-60A1B627A5F6}" destId="{402DF8DB-3AFD-4E1D-AA2D-819E5BD8262D}" srcOrd="6" destOrd="0" presId="urn:microsoft.com/office/officeart/2005/8/layout/target3"/>
    <dgm:cxn modelId="{0CF7E14E-A1E2-4DD2-AABA-765F39A61D04}" type="presParOf" srcId="{85CA7215-951B-4F21-B43E-60A1B627A5F6}" destId="{B79A4168-748B-4C9B-9619-B22A4C796313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A365EDD-C5B2-47D4-BE1B-D9A902168526}" type="doc">
      <dgm:prSet loTypeId="urn:microsoft.com/office/officeart/2005/8/layout/vList6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3247171F-D5BF-46FC-9132-D363FE471A7F}">
      <dgm:prSet phldrT="[Текст]"/>
      <dgm:spPr/>
      <dgm:t>
        <a:bodyPr/>
        <a:lstStyle/>
        <a:p>
          <a:r>
            <a:rPr lang="ru-RU" dirty="0" smtClean="0"/>
            <a:t>по временной нетрудоспособности</a:t>
          </a:r>
          <a:endParaRPr lang="ru-RU" dirty="0"/>
        </a:p>
      </dgm:t>
    </dgm:pt>
    <dgm:pt modelId="{8C73DB2F-7B71-489F-954E-BB6B1C940C91}" type="parTrans" cxnId="{ECC92C84-D7DA-4CA8-ADAD-789CD11122D7}">
      <dgm:prSet/>
      <dgm:spPr/>
      <dgm:t>
        <a:bodyPr/>
        <a:lstStyle/>
        <a:p>
          <a:endParaRPr lang="ru-RU"/>
        </a:p>
      </dgm:t>
    </dgm:pt>
    <dgm:pt modelId="{63D7177F-5679-451A-9971-8F0973C85D34}" type="sibTrans" cxnId="{ECC92C84-D7DA-4CA8-ADAD-789CD11122D7}">
      <dgm:prSet/>
      <dgm:spPr/>
      <dgm:t>
        <a:bodyPr/>
        <a:lstStyle/>
        <a:p>
          <a:endParaRPr lang="ru-RU"/>
        </a:p>
      </dgm:t>
    </dgm:pt>
    <dgm:pt modelId="{AA4D89DE-D842-4F20-84BC-D3BD60746B9F}">
      <dgm:prSet phldrT="[Текст]"/>
      <dgm:spPr/>
      <dgm:t>
        <a:bodyPr/>
        <a:lstStyle/>
        <a:p>
          <a:r>
            <a:rPr lang="ru-RU" dirty="0" smtClean="0"/>
            <a:t>Единовременное пособие, женщинам, вставшим на учет в ранние сроки беременности</a:t>
          </a:r>
          <a:endParaRPr lang="ru-RU" dirty="0"/>
        </a:p>
      </dgm:t>
    </dgm:pt>
    <dgm:pt modelId="{87E9FE77-F0E9-4361-9DA2-3AF8C051FBE5}" type="parTrans" cxnId="{D67FC0B8-6AC4-4113-9EEA-34967AA4FA43}">
      <dgm:prSet/>
      <dgm:spPr/>
      <dgm:t>
        <a:bodyPr/>
        <a:lstStyle/>
        <a:p>
          <a:endParaRPr lang="ru-RU"/>
        </a:p>
      </dgm:t>
    </dgm:pt>
    <dgm:pt modelId="{D6142BC2-EB3C-4F7B-8185-39BD8643976B}" type="sibTrans" cxnId="{D67FC0B8-6AC4-4113-9EEA-34967AA4FA43}">
      <dgm:prSet/>
      <dgm:spPr/>
      <dgm:t>
        <a:bodyPr/>
        <a:lstStyle/>
        <a:p>
          <a:endParaRPr lang="ru-RU"/>
        </a:p>
      </dgm:t>
    </dgm:pt>
    <dgm:pt modelId="{F2FF9982-298A-4409-BA77-ACE515C54719}">
      <dgm:prSet phldrT="[Текст]"/>
      <dgm:spPr/>
      <dgm:t>
        <a:bodyPr/>
        <a:lstStyle/>
        <a:p>
          <a:r>
            <a:rPr lang="ru-RU" dirty="0" smtClean="0"/>
            <a:t>Единовременная выплата при рождении ребенка</a:t>
          </a:r>
          <a:endParaRPr lang="ru-RU" dirty="0"/>
        </a:p>
      </dgm:t>
    </dgm:pt>
    <dgm:pt modelId="{B19DF98B-8B87-48D5-875D-6B9BF5B8FB9E}" type="parTrans" cxnId="{9C603681-EDAF-4454-8358-D59667DBC395}">
      <dgm:prSet/>
      <dgm:spPr/>
      <dgm:t>
        <a:bodyPr/>
        <a:lstStyle/>
        <a:p>
          <a:endParaRPr lang="ru-RU"/>
        </a:p>
      </dgm:t>
    </dgm:pt>
    <dgm:pt modelId="{1571AC1D-4480-44D9-8484-2FFBEE165F98}" type="sibTrans" cxnId="{9C603681-EDAF-4454-8358-D59667DBC395}">
      <dgm:prSet/>
      <dgm:spPr/>
      <dgm:t>
        <a:bodyPr/>
        <a:lstStyle/>
        <a:p>
          <a:endParaRPr lang="ru-RU"/>
        </a:p>
      </dgm:t>
    </dgm:pt>
    <dgm:pt modelId="{16CC0A64-1D17-4BE4-92AD-61702D2D2A1D}">
      <dgm:prSet phldrT="[Текст]"/>
      <dgm:spPr/>
      <dgm:t>
        <a:bodyPr/>
        <a:lstStyle/>
        <a:p>
          <a:r>
            <a:rPr lang="ru-RU" dirty="0" smtClean="0"/>
            <a:t>Ежемесячные пособие по уходу за ребенком до полутора лет</a:t>
          </a:r>
          <a:endParaRPr lang="ru-RU" dirty="0"/>
        </a:p>
      </dgm:t>
    </dgm:pt>
    <dgm:pt modelId="{7CF12F74-DB5E-41BE-B1DB-A965ADF2B9D8}" type="parTrans" cxnId="{CCCA792C-1DF1-4F4B-AF03-327987C49138}">
      <dgm:prSet/>
      <dgm:spPr/>
      <dgm:t>
        <a:bodyPr/>
        <a:lstStyle/>
        <a:p>
          <a:endParaRPr lang="ru-RU"/>
        </a:p>
      </dgm:t>
    </dgm:pt>
    <dgm:pt modelId="{0D8A980A-708E-495C-B060-734280FF4BBB}" type="sibTrans" cxnId="{CCCA792C-1DF1-4F4B-AF03-327987C49138}">
      <dgm:prSet/>
      <dgm:spPr/>
      <dgm:t>
        <a:bodyPr/>
        <a:lstStyle/>
        <a:p>
          <a:endParaRPr lang="ru-RU"/>
        </a:p>
      </dgm:t>
    </dgm:pt>
    <dgm:pt modelId="{A3E8C0DD-6111-4859-A91E-199A0DEAC8F4}">
      <dgm:prSet phldrT="[Текст]"/>
      <dgm:spPr/>
      <dgm:t>
        <a:bodyPr/>
        <a:lstStyle/>
        <a:p>
          <a:r>
            <a:rPr lang="ru-RU" dirty="0" smtClean="0"/>
            <a:t>По беременности и родам</a:t>
          </a:r>
          <a:endParaRPr lang="ru-RU" dirty="0"/>
        </a:p>
      </dgm:t>
    </dgm:pt>
    <dgm:pt modelId="{4F978F3B-8D53-4769-A34E-919DC1DFB61F}" type="parTrans" cxnId="{AA55238F-0DFC-4B47-99E7-363D2D53B173}">
      <dgm:prSet/>
      <dgm:spPr/>
      <dgm:t>
        <a:bodyPr/>
        <a:lstStyle/>
        <a:p>
          <a:endParaRPr lang="ru-RU"/>
        </a:p>
      </dgm:t>
    </dgm:pt>
    <dgm:pt modelId="{E3F4C709-A61B-4285-98F0-599F3DE406CE}" type="sibTrans" cxnId="{AA55238F-0DFC-4B47-99E7-363D2D53B173}">
      <dgm:prSet/>
      <dgm:spPr/>
      <dgm:t>
        <a:bodyPr/>
        <a:lstStyle/>
        <a:p>
          <a:endParaRPr lang="ru-RU"/>
        </a:p>
      </dgm:t>
    </dgm:pt>
    <dgm:pt modelId="{76D0D7A2-7BCE-4F35-B3D2-759E132D9763}" type="pres">
      <dgm:prSet presAssocID="{AA365EDD-C5B2-47D4-BE1B-D9A902168526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92258B5-4218-44C6-90E5-6AA389258A2D}" type="pres">
      <dgm:prSet presAssocID="{3247171F-D5BF-46FC-9132-D363FE471A7F}" presName="linNode" presStyleCnt="0"/>
      <dgm:spPr/>
    </dgm:pt>
    <dgm:pt modelId="{7FB518E8-F9F1-4F8B-83E7-5698FCA3631E}" type="pres">
      <dgm:prSet presAssocID="{3247171F-D5BF-46FC-9132-D363FE471A7F}" presName="parentShp" presStyleLbl="node1" presStyleIdx="0" presStyleCnt="5" custScaleX="182051" custScaleY="849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22BC4F-7F9F-4EE3-95AB-B50033A5FEED}" type="pres">
      <dgm:prSet presAssocID="{3247171F-D5BF-46FC-9132-D363FE471A7F}" presName="childShp" presStyleLbl="bgAccFollowNode1" presStyleIdx="0" presStyleCnt="5">
        <dgm:presLayoutVars>
          <dgm:bulletEnabled val="1"/>
        </dgm:presLayoutVars>
      </dgm:prSet>
      <dgm:spPr/>
    </dgm:pt>
    <dgm:pt modelId="{E7CF9E69-0903-4128-B037-E795591CEAFA}" type="pres">
      <dgm:prSet presAssocID="{63D7177F-5679-451A-9971-8F0973C85D34}" presName="spacing" presStyleCnt="0"/>
      <dgm:spPr/>
    </dgm:pt>
    <dgm:pt modelId="{AD5C4A68-BBD9-47E0-9627-CEA030C8C96D}" type="pres">
      <dgm:prSet presAssocID="{A3E8C0DD-6111-4859-A91E-199A0DEAC8F4}" presName="linNode" presStyleCnt="0"/>
      <dgm:spPr/>
    </dgm:pt>
    <dgm:pt modelId="{56152464-AB46-49BD-BA82-1F4592DEA8CE}" type="pres">
      <dgm:prSet presAssocID="{A3E8C0DD-6111-4859-A91E-199A0DEAC8F4}" presName="parentShp" presStyleLbl="node1" presStyleIdx="1" presStyleCnt="5" custScaleX="1735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EF91E1-8976-4C71-8230-57E15FF5B3C4}" type="pres">
      <dgm:prSet presAssocID="{A3E8C0DD-6111-4859-A91E-199A0DEAC8F4}" presName="childShp" presStyleLbl="bgAccFollowNode1" presStyleIdx="1" presStyleCnt="5">
        <dgm:presLayoutVars>
          <dgm:bulletEnabled val="1"/>
        </dgm:presLayoutVars>
      </dgm:prSet>
      <dgm:spPr/>
    </dgm:pt>
    <dgm:pt modelId="{BD8CF085-28E6-4270-A47C-8E32741B0BED}" type="pres">
      <dgm:prSet presAssocID="{E3F4C709-A61B-4285-98F0-599F3DE406CE}" presName="spacing" presStyleCnt="0"/>
      <dgm:spPr/>
    </dgm:pt>
    <dgm:pt modelId="{398158A5-F4E0-4D3D-B593-2343B1E9A3DD}" type="pres">
      <dgm:prSet presAssocID="{AA4D89DE-D842-4F20-84BC-D3BD60746B9F}" presName="linNode" presStyleCnt="0"/>
      <dgm:spPr/>
    </dgm:pt>
    <dgm:pt modelId="{FAA47462-AB07-4E29-BA98-C617E6043667}" type="pres">
      <dgm:prSet presAssocID="{AA4D89DE-D842-4F20-84BC-D3BD60746B9F}" presName="parentShp" presStyleLbl="node1" presStyleIdx="2" presStyleCnt="5" custScaleX="1735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CDB314-374C-4F75-A2A9-2FAD3811EDE4}" type="pres">
      <dgm:prSet presAssocID="{AA4D89DE-D842-4F20-84BC-D3BD60746B9F}" presName="childShp" presStyleLbl="bgAccFollowNode1" presStyleIdx="2" presStyleCnt="5">
        <dgm:presLayoutVars>
          <dgm:bulletEnabled val="1"/>
        </dgm:presLayoutVars>
      </dgm:prSet>
      <dgm:spPr/>
    </dgm:pt>
    <dgm:pt modelId="{70D03E22-110D-4A38-B4AC-78E47B719174}" type="pres">
      <dgm:prSet presAssocID="{D6142BC2-EB3C-4F7B-8185-39BD8643976B}" presName="spacing" presStyleCnt="0"/>
      <dgm:spPr/>
    </dgm:pt>
    <dgm:pt modelId="{6001589C-8FED-48E3-AA8E-05C47AB62E6C}" type="pres">
      <dgm:prSet presAssocID="{F2FF9982-298A-4409-BA77-ACE515C54719}" presName="linNode" presStyleCnt="0"/>
      <dgm:spPr/>
    </dgm:pt>
    <dgm:pt modelId="{18131441-DF26-4C74-8049-4FC0AC721BDC}" type="pres">
      <dgm:prSet presAssocID="{F2FF9982-298A-4409-BA77-ACE515C54719}" presName="parentShp" presStyleLbl="node1" presStyleIdx="3" presStyleCnt="5" custScaleX="1716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309BE4-2029-41DE-92B1-6B85CEBD2C10}" type="pres">
      <dgm:prSet presAssocID="{F2FF9982-298A-4409-BA77-ACE515C54719}" presName="childShp" presStyleLbl="bgAccFollowNode1" presStyleIdx="3" presStyleCnt="5" custLinFactNeighborX="2564" custLinFactNeighborY="-1264">
        <dgm:presLayoutVars>
          <dgm:bulletEnabled val="1"/>
        </dgm:presLayoutVars>
      </dgm:prSet>
      <dgm:spPr/>
    </dgm:pt>
    <dgm:pt modelId="{3C5BC297-2BDB-4FBF-98EB-3D7B26D47701}" type="pres">
      <dgm:prSet presAssocID="{1571AC1D-4480-44D9-8484-2FFBEE165F98}" presName="spacing" presStyleCnt="0"/>
      <dgm:spPr/>
    </dgm:pt>
    <dgm:pt modelId="{D70F0327-2497-4550-8130-DC66FA7E4D61}" type="pres">
      <dgm:prSet presAssocID="{16CC0A64-1D17-4BE4-92AD-61702D2D2A1D}" presName="linNode" presStyleCnt="0"/>
      <dgm:spPr/>
    </dgm:pt>
    <dgm:pt modelId="{B2B59976-3A84-497A-A373-FCE26D906E53}" type="pres">
      <dgm:prSet presAssocID="{16CC0A64-1D17-4BE4-92AD-61702D2D2A1D}" presName="parentShp" presStyleLbl="node1" presStyleIdx="4" presStyleCnt="5" custScaleX="1575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6207C8-ED38-49D5-B763-D7D2FD9A094F}" type="pres">
      <dgm:prSet presAssocID="{16CC0A64-1D17-4BE4-92AD-61702D2D2A1D}" presName="childShp" presStyleLbl="bgAccFollowNode1" presStyleIdx="4" presStyleCnt="5">
        <dgm:presLayoutVars>
          <dgm:bulletEnabled val="1"/>
        </dgm:presLayoutVars>
      </dgm:prSet>
      <dgm:spPr/>
    </dgm:pt>
  </dgm:ptLst>
  <dgm:cxnLst>
    <dgm:cxn modelId="{A51DC183-6A21-462C-A3A0-BE8DA4E8E8F9}" type="presOf" srcId="{AA4D89DE-D842-4F20-84BC-D3BD60746B9F}" destId="{FAA47462-AB07-4E29-BA98-C617E6043667}" srcOrd="0" destOrd="0" presId="urn:microsoft.com/office/officeart/2005/8/layout/vList6"/>
    <dgm:cxn modelId="{F1EFFB6A-7246-46BC-9320-1B756543BDE0}" type="presOf" srcId="{A3E8C0DD-6111-4859-A91E-199A0DEAC8F4}" destId="{56152464-AB46-49BD-BA82-1F4592DEA8CE}" srcOrd="0" destOrd="0" presId="urn:microsoft.com/office/officeart/2005/8/layout/vList6"/>
    <dgm:cxn modelId="{CCCA792C-1DF1-4F4B-AF03-327987C49138}" srcId="{AA365EDD-C5B2-47D4-BE1B-D9A902168526}" destId="{16CC0A64-1D17-4BE4-92AD-61702D2D2A1D}" srcOrd="4" destOrd="0" parTransId="{7CF12F74-DB5E-41BE-B1DB-A965ADF2B9D8}" sibTransId="{0D8A980A-708E-495C-B060-734280FF4BBB}"/>
    <dgm:cxn modelId="{C1074BAE-EF9E-4CD9-A64C-39A36EEA86A0}" type="presOf" srcId="{F2FF9982-298A-4409-BA77-ACE515C54719}" destId="{18131441-DF26-4C74-8049-4FC0AC721BDC}" srcOrd="0" destOrd="0" presId="urn:microsoft.com/office/officeart/2005/8/layout/vList6"/>
    <dgm:cxn modelId="{D67FC0B8-6AC4-4113-9EEA-34967AA4FA43}" srcId="{AA365EDD-C5B2-47D4-BE1B-D9A902168526}" destId="{AA4D89DE-D842-4F20-84BC-D3BD60746B9F}" srcOrd="2" destOrd="0" parTransId="{87E9FE77-F0E9-4361-9DA2-3AF8C051FBE5}" sibTransId="{D6142BC2-EB3C-4F7B-8185-39BD8643976B}"/>
    <dgm:cxn modelId="{9C603681-EDAF-4454-8358-D59667DBC395}" srcId="{AA365EDD-C5B2-47D4-BE1B-D9A902168526}" destId="{F2FF9982-298A-4409-BA77-ACE515C54719}" srcOrd="3" destOrd="0" parTransId="{B19DF98B-8B87-48D5-875D-6B9BF5B8FB9E}" sibTransId="{1571AC1D-4480-44D9-8484-2FFBEE165F98}"/>
    <dgm:cxn modelId="{213BD25B-C988-4C5D-8390-4B91C285440E}" type="presOf" srcId="{16CC0A64-1D17-4BE4-92AD-61702D2D2A1D}" destId="{B2B59976-3A84-497A-A373-FCE26D906E53}" srcOrd="0" destOrd="0" presId="urn:microsoft.com/office/officeart/2005/8/layout/vList6"/>
    <dgm:cxn modelId="{ECC92C84-D7DA-4CA8-ADAD-789CD11122D7}" srcId="{AA365EDD-C5B2-47D4-BE1B-D9A902168526}" destId="{3247171F-D5BF-46FC-9132-D363FE471A7F}" srcOrd="0" destOrd="0" parTransId="{8C73DB2F-7B71-489F-954E-BB6B1C940C91}" sibTransId="{63D7177F-5679-451A-9971-8F0973C85D34}"/>
    <dgm:cxn modelId="{8FB5C322-E566-4D09-BD39-C30DC16C68B9}" type="presOf" srcId="{3247171F-D5BF-46FC-9132-D363FE471A7F}" destId="{7FB518E8-F9F1-4F8B-83E7-5698FCA3631E}" srcOrd="0" destOrd="0" presId="urn:microsoft.com/office/officeart/2005/8/layout/vList6"/>
    <dgm:cxn modelId="{04413E17-15A6-415D-9F20-7218728E3D6E}" type="presOf" srcId="{AA365EDD-C5B2-47D4-BE1B-D9A902168526}" destId="{76D0D7A2-7BCE-4F35-B3D2-759E132D9763}" srcOrd="0" destOrd="0" presId="urn:microsoft.com/office/officeart/2005/8/layout/vList6"/>
    <dgm:cxn modelId="{AA55238F-0DFC-4B47-99E7-363D2D53B173}" srcId="{AA365EDD-C5B2-47D4-BE1B-D9A902168526}" destId="{A3E8C0DD-6111-4859-A91E-199A0DEAC8F4}" srcOrd="1" destOrd="0" parTransId="{4F978F3B-8D53-4769-A34E-919DC1DFB61F}" sibTransId="{E3F4C709-A61B-4285-98F0-599F3DE406CE}"/>
    <dgm:cxn modelId="{5D444516-E03D-41F8-B7A7-78D2D30F879A}" type="presParOf" srcId="{76D0D7A2-7BCE-4F35-B3D2-759E132D9763}" destId="{892258B5-4218-44C6-90E5-6AA389258A2D}" srcOrd="0" destOrd="0" presId="urn:microsoft.com/office/officeart/2005/8/layout/vList6"/>
    <dgm:cxn modelId="{9AE8767F-18FF-48A0-9069-778E7313F177}" type="presParOf" srcId="{892258B5-4218-44C6-90E5-6AA389258A2D}" destId="{7FB518E8-F9F1-4F8B-83E7-5698FCA3631E}" srcOrd="0" destOrd="0" presId="urn:microsoft.com/office/officeart/2005/8/layout/vList6"/>
    <dgm:cxn modelId="{E76386D6-DD85-4BCF-AF00-870872C389BE}" type="presParOf" srcId="{892258B5-4218-44C6-90E5-6AA389258A2D}" destId="{0822BC4F-7F9F-4EE3-95AB-B50033A5FEED}" srcOrd="1" destOrd="0" presId="urn:microsoft.com/office/officeart/2005/8/layout/vList6"/>
    <dgm:cxn modelId="{9EE8DC59-1AEB-4B44-9A72-2DA4D599278C}" type="presParOf" srcId="{76D0D7A2-7BCE-4F35-B3D2-759E132D9763}" destId="{E7CF9E69-0903-4128-B037-E795591CEAFA}" srcOrd="1" destOrd="0" presId="urn:microsoft.com/office/officeart/2005/8/layout/vList6"/>
    <dgm:cxn modelId="{E5EB1240-AE89-4735-9F19-5E699FB91446}" type="presParOf" srcId="{76D0D7A2-7BCE-4F35-B3D2-759E132D9763}" destId="{AD5C4A68-BBD9-47E0-9627-CEA030C8C96D}" srcOrd="2" destOrd="0" presId="urn:microsoft.com/office/officeart/2005/8/layout/vList6"/>
    <dgm:cxn modelId="{154156BE-7F90-4A9E-B503-CA283AF01ED8}" type="presParOf" srcId="{AD5C4A68-BBD9-47E0-9627-CEA030C8C96D}" destId="{56152464-AB46-49BD-BA82-1F4592DEA8CE}" srcOrd="0" destOrd="0" presId="urn:microsoft.com/office/officeart/2005/8/layout/vList6"/>
    <dgm:cxn modelId="{0F47522D-BBF2-4643-A506-A204972B980C}" type="presParOf" srcId="{AD5C4A68-BBD9-47E0-9627-CEA030C8C96D}" destId="{25EF91E1-8976-4C71-8230-57E15FF5B3C4}" srcOrd="1" destOrd="0" presId="urn:microsoft.com/office/officeart/2005/8/layout/vList6"/>
    <dgm:cxn modelId="{5991C045-7D1D-4C69-88E9-901138DA236A}" type="presParOf" srcId="{76D0D7A2-7BCE-4F35-B3D2-759E132D9763}" destId="{BD8CF085-28E6-4270-A47C-8E32741B0BED}" srcOrd="3" destOrd="0" presId="urn:microsoft.com/office/officeart/2005/8/layout/vList6"/>
    <dgm:cxn modelId="{A524C48B-E566-4FED-82ED-F2EFCDC4C9BB}" type="presParOf" srcId="{76D0D7A2-7BCE-4F35-B3D2-759E132D9763}" destId="{398158A5-F4E0-4D3D-B593-2343B1E9A3DD}" srcOrd="4" destOrd="0" presId="urn:microsoft.com/office/officeart/2005/8/layout/vList6"/>
    <dgm:cxn modelId="{5F1D5336-47D4-4DF7-967E-19CAFAE64378}" type="presParOf" srcId="{398158A5-F4E0-4D3D-B593-2343B1E9A3DD}" destId="{FAA47462-AB07-4E29-BA98-C617E6043667}" srcOrd="0" destOrd="0" presId="urn:microsoft.com/office/officeart/2005/8/layout/vList6"/>
    <dgm:cxn modelId="{76710132-9581-410A-AA25-13ABD4FA09B7}" type="presParOf" srcId="{398158A5-F4E0-4D3D-B593-2343B1E9A3DD}" destId="{DACDB314-374C-4F75-A2A9-2FAD3811EDE4}" srcOrd="1" destOrd="0" presId="urn:microsoft.com/office/officeart/2005/8/layout/vList6"/>
    <dgm:cxn modelId="{90A5D059-6426-4336-84BF-D8A6BBCFA39C}" type="presParOf" srcId="{76D0D7A2-7BCE-4F35-B3D2-759E132D9763}" destId="{70D03E22-110D-4A38-B4AC-78E47B719174}" srcOrd="5" destOrd="0" presId="urn:microsoft.com/office/officeart/2005/8/layout/vList6"/>
    <dgm:cxn modelId="{D4278F8B-9ABB-4437-8F65-15E842B2EB05}" type="presParOf" srcId="{76D0D7A2-7BCE-4F35-B3D2-759E132D9763}" destId="{6001589C-8FED-48E3-AA8E-05C47AB62E6C}" srcOrd="6" destOrd="0" presId="urn:microsoft.com/office/officeart/2005/8/layout/vList6"/>
    <dgm:cxn modelId="{E3A43D79-6C6D-459A-B4CC-ED79113937B9}" type="presParOf" srcId="{6001589C-8FED-48E3-AA8E-05C47AB62E6C}" destId="{18131441-DF26-4C74-8049-4FC0AC721BDC}" srcOrd="0" destOrd="0" presId="urn:microsoft.com/office/officeart/2005/8/layout/vList6"/>
    <dgm:cxn modelId="{0A752174-C8BB-4F6A-BB1C-7E4121DAEB5A}" type="presParOf" srcId="{6001589C-8FED-48E3-AA8E-05C47AB62E6C}" destId="{CB309BE4-2029-41DE-92B1-6B85CEBD2C10}" srcOrd="1" destOrd="0" presId="urn:microsoft.com/office/officeart/2005/8/layout/vList6"/>
    <dgm:cxn modelId="{D96C901B-8238-4ED1-903D-0DAFC5428C1B}" type="presParOf" srcId="{76D0D7A2-7BCE-4F35-B3D2-759E132D9763}" destId="{3C5BC297-2BDB-4FBF-98EB-3D7B26D47701}" srcOrd="7" destOrd="0" presId="urn:microsoft.com/office/officeart/2005/8/layout/vList6"/>
    <dgm:cxn modelId="{B34E9284-B686-4BF6-BD86-BAA54E9F1C33}" type="presParOf" srcId="{76D0D7A2-7BCE-4F35-B3D2-759E132D9763}" destId="{D70F0327-2497-4550-8130-DC66FA7E4D61}" srcOrd="8" destOrd="0" presId="urn:microsoft.com/office/officeart/2005/8/layout/vList6"/>
    <dgm:cxn modelId="{17E79964-4B0B-4F93-8262-6487390CB7A3}" type="presParOf" srcId="{D70F0327-2497-4550-8130-DC66FA7E4D61}" destId="{B2B59976-3A84-497A-A373-FCE26D906E53}" srcOrd="0" destOrd="0" presId="urn:microsoft.com/office/officeart/2005/8/layout/vList6"/>
    <dgm:cxn modelId="{F6974627-4901-4177-8163-7C375DA31870}" type="presParOf" srcId="{D70F0327-2497-4550-8130-DC66FA7E4D61}" destId="{9D6207C8-ED38-49D5-B763-D7D2FD9A094F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56B8FEA-577D-4412-9D2B-6BDA8D02C30F}" type="doc">
      <dgm:prSet loTypeId="urn:microsoft.com/office/officeart/2005/8/layout/matrix1" loCatId="matrix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AFEC7A17-E7A5-42D4-AAA1-9591A0CF4E48}">
      <dgm:prSet phldrT="[Текст]"/>
      <dgm:spPr/>
      <dgm:t>
        <a:bodyPr/>
        <a:lstStyle/>
        <a:p>
          <a:r>
            <a:rPr lang="ru-RU" dirty="0" smtClean="0"/>
            <a:t>«Прямые» выплаты</a:t>
          </a:r>
          <a:endParaRPr lang="ru-RU" dirty="0"/>
        </a:p>
      </dgm:t>
    </dgm:pt>
    <dgm:pt modelId="{C4175E40-A2D7-4A13-B4A1-BE809863A81D}" type="parTrans" cxnId="{A25FCE7B-2672-4F2B-86EB-0CA4301EBC5C}">
      <dgm:prSet/>
      <dgm:spPr/>
      <dgm:t>
        <a:bodyPr/>
        <a:lstStyle/>
        <a:p>
          <a:endParaRPr lang="ru-RU"/>
        </a:p>
      </dgm:t>
    </dgm:pt>
    <dgm:pt modelId="{67D9BD3D-2A8D-4484-83EB-9C5688D7E0BD}" type="sibTrans" cxnId="{A25FCE7B-2672-4F2B-86EB-0CA4301EBC5C}">
      <dgm:prSet/>
      <dgm:spPr/>
      <dgm:t>
        <a:bodyPr/>
        <a:lstStyle/>
        <a:p>
          <a:endParaRPr lang="ru-RU"/>
        </a:p>
      </dgm:t>
    </dgm:pt>
    <dgm:pt modelId="{45991E3B-8CEC-4771-99CF-B982066AC1DE}">
      <dgm:prSet phldrT="[Текст]"/>
      <dgm:spPr/>
      <dgm:t>
        <a:bodyPr/>
        <a:lstStyle/>
        <a:p>
          <a:r>
            <a:rPr lang="ru-RU" dirty="0" smtClean="0"/>
            <a:t>наличие возможности у застрахованного лица самостоятельно обратиться к страховщику за выплатой страхового обеспечения</a:t>
          </a:r>
          <a:endParaRPr lang="ru-RU" dirty="0"/>
        </a:p>
      </dgm:t>
    </dgm:pt>
    <dgm:pt modelId="{507BBE69-1529-4590-BDDC-71637747ABA5}" type="parTrans" cxnId="{B7C82A43-26BD-4965-914E-C6CD40EA504A}">
      <dgm:prSet/>
      <dgm:spPr/>
      <dgm:t>
        <a:bodyPr/>
        <a:lstStyle/>
        <a:p>
          <a:endParaRPr lang="ru-RU"/>
        </a:p>
      </dgm:t>
    </dgm:pt>
    <dgm:pt modelId="{9603A70B-B0ED-42E6-B9F8-3987BE88B297}" type="sibTrans" cxnId="{B7C82A43-26BD-4965-914E-C6CD40EA504A}">
      <dgm:prSet/>
      <dgm:spPr/>
      <dgm:t>
        <a:bodyPr/>
        <a:lstStyle/>
        <a:p>
          <a:endParaRPr lang="ru-RU"/>
        </a:p>
      </dgm:t>
    </dgm:pt>
    <dgm:pt modelId="{A857A3E0-EFB3-4FD4-BE95-D429C5F665AB}">
      <dgm:prSet phldrT="[Текст]"/>
      <dgm:spPr/>
      <dgm:t>
        <a:bodyPr/>
        <a:lstStyle/>
        <a:p>
          <a:r>
            <a:rPr lang="ru-RU" dirty="0" smtClean="0"/>
            <a:t>полнота и правильность начисления социальных выплат застрахованными лицами;</a:t>
          </a:r>
          <a:endParaRPr lang="ru-RU" dirty="0"/>
        </a:p>
      </dgm:t>
    </dgm:pt>
    <dgm:pt modelId="{F52E24B9-D11A-4664-BFAA-B7D0BE8030AC}" type="parTrans" cxnId="{4B4C42A7-D5B4-4DFB-8BF7-37DA985F74EA}">
      <dgm:prSet/>
      <dgm:spPr/>
      <dgm:t>
        <a:bodyPr/>
        <a:lstStyle/>
        <a:p>
          <a:endParaRPr lang="ru-RU"/>
        </a:p>
      </dgm:t>
    </dgm:pt>
    <dgm:pt modelId="{F2851180-AEF3-4D38-9DF3-5972F410360C}" type="sibTrans" cxnId="{4B4C42A7-D5B4-4DFB-8BF7-37DA985F74EA}">
      <dgm:prSet/>
      <dgm:spPr/>
      <dgm:t>
        <a:bodyPr/>
        <a:lstStyle/>
        <a:p>
          <a:endParaRPr lang="ru-RU"/>
        </a:p>
      </dgm:t>
    </dgm:pt>
    <dgm:pt modelId="{01DB4B35-819C-4CC9-B255-65D169924BA2}">
      <dgm:prSet phldrT="[Текст]" phldr="1"/>
      <dgm:spPr/>
      <dgm:t>
        <a:bodyPr/>
        <a:lstStyle/>
        <a:p>
          <a:endParaRPr lang="ru-RU"/>
        </a:p>
      </dgm:t>
    </dgm:pt>
    <dgm:pt modelId="{D14447E2-F2AB-488D-888E-90DFA8DC0C8E}" type="parTrans" cxnId="{594A2EC0-A9E1-48AB-B295-5B2195E8D4DC}">
      <dgm:prSet/>
      <dgm:spPr/>
      <dgm:t>
        <a:bodyPr/>
        <a:lstStyle/>
        <a:p>
          <a:endParaRPr lang="ru-RU"/>
        </a:p>
      </dgm:t>
    </dgm:pt>
    <dgm:pt modelId="{7083BD9E-4043-45D5-B6B6-D8493F9EBFD0}" type="sibTrans" cxnId="{594A2EC0-A9E1-48AB-B295-5B2195E8D4DC}">
      <dgm:prSet/>
      <dgm:spPr/>
      <dgm:t>
        <a:bodyPr/>
        <a:lstStyle/>
        <a:p>
          <a:endParaRPr lang="ru-RU"/>
        </a:p>
      </dgm:t>
    </dgm:pt>
    <dgm:pt modelId="{98E85538-8D2A-445E-A9C6-73D9C1F3E979}">
      <dgm:prSet phldrT="[Текст]" phldr="1"/>
      <dgm:spPr/>
      <dgm:t>
        <a:bodyPr/>
        <a:lstStyle/>
        <a:p>
          <a:endParaRPr lang="ru-RU"/>
        </a:p>
      </dgm:t>
    </dgm:pt>
    <dgm:pt modelId="{1B60EABB-0FA7-4024-BB35-5AC384E59548}" type="parTrans" cxnId="{2DD30D6D-B53D-4436-A069-B36819590F39}">
      <dgm:prSet/>
      <dgm:spPr/>
      <dgm:t>
        <a:bodyPr/>
        <a:lstStyle/>
        <a:p>
          <a:endParaRPr lang="ru-RU"/>
        </a:p>
      </dgm:t>
    </dgm:pt>
    <dgm:pt modelId="{93F67168-1073-4F3A-8563-61D933CA82AD}" type="sibTrans" cxnId="{2DD30D6D-B53D-4436-A069-B36819590F39}">
      <dgm:prSet/>
      <dgm:spPr/>
      <dgm:t>
        <a:bodyPr/>
        <a:lstStyle/>
        <a:p>
          <a:endParaRPr lang="ru-RU"/>
        </a:p>
      </dgm:t>
    </dgm:pt>
    <dgm:pt modelId="{301D41B3-4C24-425C-A957-7C1110F1382E}">
      <dgm:prSet/>
      <dgm:spPr/>
      <dgm:t>
        <a:bodyPr/>
        <a:lstStyle/>
        <a:p>
          <a:r>
            <a:rPr lang="ru-RU" dirty="0" smtClean="0"/>
            <a:t>гарантированная своевременность выплаты пособия</a:t>
          </a:r>
          <a:endParaRPr lang="ru-RU" dirty="0"/>
        </a:p>
      </dgm:t>
    </dgm:pt>
    <dgm:pt modelId="{2D1A0825-450E-44AC-A1D6-D641B22C8A7F}" type="parTrans" cxnId="{0C479DFF-EDEA-41B5-B7F8-0F64E87C638F}">
      <dgm:prSet/>
      <dgm:spPr/>
      <dgm:t>
        <a:bodyPr/>
        <a:lstStyle/>
        <a:p>
          <a:endParaRPr lang="ru-RU"/>
        </a:p>
      </dgm:t>
    </dgm:pt>
    <dgm:pt modelId="{AA06E7CF-107E-4597-AA48-CAFD145D2E4A}" type="sibTrans" cxnId="{0C479DFF-EDEA-41B5-B7F8-0F64E87C638F}">
      <dgm:prSet/>
      <dgm:spPr/>
      <dgm:t>
        <a:bodyPr/>
        <a:lstStyle/>
        <a:p>
          <a:endParaRPr lang="ru-RU"/>
        </a:p>
      </dgm:t>
    </dgm:pt>
    <dgm:pt modelId="{642A7C87-8E49-4667-AA1D-858F6D010A1D}">
      <dgm:prSet/>
      <dgm:spPr/>
      <dgm:t>
        <a:bodyPr/>
        <a:lstStyle/>
        <a:p>
          <a:r>
            <a:rPr lang="ru-RU" dirty="0" smtClean="0"/>
            <a:t>отсутствие зависимости от финансового состояния работодателя</a:t>
          </a:r>
          <a:endParaRPr lang="ru-RU" dirty="0"/>
        </a:p>
      </dgm:t>
    </dgm:pt>
    <dgm:pt modelId="{64A8FFE0-DA26-409F-9765-DD4167DF238E}" type="parTrans" cxnId="{6FC3C56F-7249-4617-B5F2-5280AAFE67A4}">
      <dgm:prSet/>
      <dgm:spPr/>
      <dgm:t>
        <a:bodyPr/>
        <a:lstStyle/>
        <a:p>
          <a:endParaRPr lang="ru-RU"/>
        </a:p>
      </dgm:t>
    </dgm:pt>
    <dgm:pt modelId="{AF660293-1131-4587-B889-BC6039D0BEB8}" type="sibTrans" cxnId="{6FC3C56F-7249-4617-B5F2-5280AAFE67A4}">
      <dgm:prSet/>
      <dgm:spPr/>
      <dgm:t>
        <a:bodyPr/>
        <a:lstStyle/>
        <a:p>
          <a:endParaRPr lang="ru-RU"/>
        </a:p>
      </dgm:t>
    </dgm:pt>
    <dgm:pt modelId="{E365CFFC-853D-4D45-946E-DA96E602C5B2}" type="pres">
      <dgm:prSet presAssocID="{E56B8FEA-577D-4412-9D2B-6BDA8D02C30F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AB219E-9293-41E9-AD14-1C54F7DA63A0}" type="pres">
      <dgm:prSet presAssocID="{E56B8FEA-577D-4412-9D2B-6BDA8D02C30F}" presName="matrix" presStyleCnt="0"/>
      <dgm:spPr/>
      <dgm:t>
        <a:bodyPr/>
        <a:lstStyle/>
        <a:p>
          <a:endParaRPr lang="ru-RU"/>
        </a:p>
      </dgm:t>
    </dgm:pt>
    <dgm:pt modelId="{D3C4D415-6930-4C66-8369-6A5E5F82F862}" type="pres">
      <dgm:prSet presAssocID="{E56B8FEA-577D-4412-9D2B-6BDA8D02C30F}" presName="tile1" presStyleLbl="node1" presStyleIdx="0" presStyleCnt="4"/>
      <dgm:spPr/>
      <dgm:t>
        <a:bodyPr/>
        <a:lstStyle/>
        <a:p>
          <a:endParaRPr lang="ru-RU"/>
        </a:p>
      </dgm:t>
    </dgm:pt>
    <dgm:pt modelId="{48121B42-74DF-4AE4-B1C9-9D793812A5D9}" type="pres">
      <dgm:prSet presAssocID="{E56B8FEA-577D-4412-9D2B-6BDA8D02C30F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12EAA2-7024-4D71-BEE6-712E34D4082A}" type="pres">
      <dgm:prSet presAssocID="{E56B8FEA-577D-4412-9D2B-6BDA8D02C30F}" presName="tile2" presStyleLbl="node1" presStyleIdx="1" presStyleCnt="4"/>
      <dgm:spPr/>
      <dgm:t>
        <a:bodyPr/>
        <a:lstStyle/>
        <a:p>
          <a:endParaRPr lang="ru-RU"/>
        </a:p>
      </dgm:t>
    </dgm:pt>
    <dgm:pt modelId="{2B0DFA54-E81C-4E2E-90DF-ACCFDEAA98BD}" type="pres">
      <dgm:prSet presAssocID="{E56B8FEA-577D-4412-9D2B-6BDA8D02C30F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AF86DD-65A1-4293-A183-13B7F33F50B8}" type="pres">
      <dgm:prSet presAssocID="{E56B8FEA-577D-4412-9D2B-6BDA8D02C30F}" presName="tile3" presStyleLbl="node1" presStyleIdx="2" presStyleCnt="4" custLinFactNeighborX="0" custLinFactNeighborY="1424"/>
      <dgm:spPr/>
      <dgm:t>
        <a:bodyPr/>
        <a:lstStyle/>
        <a:p>
          <a:endParaRPr lang="ru-RU"/>
        </a:p>
      </dgm:t>
    </dgm:pt>
    <dgm:pt modelId="{02D3237E-6EBA-42A3-BFE2-EE9E060963AC}" type="pres">
      <dgm:prSet presAssocID="{E56B8FEA-577D-4412-9D2B-6BDA8D02C30F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A98F4D-D60A-4D91-8712-FCA16B1D3218}" type="pres">
      <dgm:prSet presAssocID="{E56B8FEA-577D-4412-9D2B-6BDA8D02C30F}" presName="tile4" presStyleLbl="node1" presStyleIdx="3" presStyleCnt="4"/>
      <dgm:spPr/>
      <dgm:t>
        <a:bodyPr/>
        <a:lstStyle/>
        <a:p>
          <a:endParaRPr lang="ru-RU"/>
        </a:p>
      </dgm:t>
    </dgm:pt>
    <dgm:pt modelId="{FDB1C72D-BDC1-41D4-B641-4E62B82EC08C}" type="pres">
      <dgm:prSet presAssocID="{E56B8FEA-577D-4412-9D2B-6BDA8D02C30F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4ED21A-4AC8-4E2F-9477-7DE67DE95736}" type="pres">
      <dgm:prSet presAssocID="{E56B8FEA-577D-4412-9D2B-6BDA8D02C30F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0C479DFF-EDEA-41B5-B7F8-0F64E87C638F}" srcId="{AFEC7A17-E7A5-42D4-AAA1-9591A0CF4E48}" destId="{301D41B3-4C24-425C-A957-7C1110F1382E}" srcOrd="1" destOrd="0" parTransId="{2D1A0825-450E-44AC-A1D6-D641B22C8A7F}" sibTransId="{AA06E7CF-107E-4597-AA48-CAFD145D2E4A}"/>
    <dgm:cxn modelId="{B7C82A43-26BD-4965-914E-C6CD40EA504A}" srcId="{AFEC7A17-E7A5-42D4-AAA1-9591A0CF4E48}" destId="{45991E3B-8CEC-4771-99CF-B982066AC1DE}" srcOrd="0" destOrd="0" parTransId="{507BBE69-1529-4590-BDDC-71637747ABA5}" sibTransId="{9603A70B-B0ED-42E6-B9F8-3987BE88B297}"/>
    <dgm:cxn modelId="{2DD30D6D-B53D-4436-A069-B36819590F39}" srcId="{AFEC7A17-E7A5-42D4-AAA1-9591A0CF4E48}" destId="{98E85538-8D2A-445E-A9C6-73D9C1F3E979}" srcOrd="5" destOrd="0" parTransId="{1B60EABB-0FA7-4024-BB35-5AC384E59548}" sibTransId="{93F67168-1073-4F3A-8563-61D933CA82AD}"/>
    <dgm:cxn modelId="{DDAC9942-07FB-4F03-8A01-090007C74911}" type="presOf" srcId="{45991E3B-8CEC-4771-99CF-B982066AC1DE}" destId="{48121B42-74DF-4AE4-B1C9-9D793812A5D9}" srcOrd="1" destOrd="0" presId="urn:microsoft.com/office/officeart/2005/8/layout/matrix1"/>
    <dgm:cxn modelId="{E47BCD50-AED6-44B7-804D-F6C164D9FD4C}" type="presOf" srcId="{642A7C87-8E49-4667-AA1D-858F6D010A1D}" destId="{2DA98F4D-D60A-4D91-8712-FCA16B1D3218}" srcOrd="0" destOrd="0" presId="urn:microsoft.com/office/officeart/2005/8/layout/matrix1"/>
    <dgm:cxn modelId="{633A59F2-BC0A-4F10-9744-9E6E02FF7A8F}" type="presOf" srcId="{301D41B3-4C24-425C-A957-7C1110F1382E}" destId="{2B0DFA54-E81C-4E2E-90DF-ACCFDEAA98BD}" srcOrd="1" destOrd="0" presId="urn:microsoft.com/office/officeart/2005/8/layout/matrix1"/>
    <dgm:cxn modelId="{6EF88151-A548-45CF-B7D4-77149AD9AE4E}" type="presOf" srcId="{A857A3E0-EFB3-4FD4-BE95-D429C5F665AB}" destId="{6BAF86DD-65A1-4293-A183-13B7F33F50B8}" srcOrd="0" destOrd="0" presId="urn:microsoft.com/office/officeart/2005/8/layout/matrix1"/>
    <dgm:cxn modelId="{AD706787-72B9-4FAD-98AD-389B85208EE7}" type="presOf" srcId="{A857A3E0-EFB3-4FD4-BE95-D429C5F665AB}" destId="{02D3237E-6EBA-42A3-BFE2-EE9E060963AC}" srcOrd="1" destOrd="0" presId="urn:microsoft.com/office/officeart/2005/8/layout/matrix1"/>
    <dgm:cxn modelId="{594A2EC0-A9E1-48AB-B295-5B2195E8D4DC}" srcId="{AFEC7A17-E7A5-42D4-AAA1-9591A0CF4E48}" destId="{01DB4B35-819C-4CC9-B255-65D169924BA2}" srcOrd="4" destOrd="0" parTransId="{D14447E2-F2AB-488D-888E-90DFA8DC0C8E}" sibTransId="{7083BD9E-4043-45D5-B6B6-D8493F9EBFD0}"/>
    <dgm:cxn modelId="{7D04E4E0-9174-450C-8BCF-A6FEB5C5B4FE}" type="presOf" srcId="{AFEC7A17-E7A5-42D4-AAA1-9591A0CF4E48}" destId="{B54ED21A-4AC8-4E2F-9477-7DE67DE95736}" srcOrd="0" destOrd="0" presId="urn:microsoft.com/office/officeart/2005/8/layout/matrix1"/>
    <dgm:cxn modelId="{717F5C09-6E46-4773-9222-DCC6712565A9}" type="presOf" srcId="{E56B8FEA-577D-4412-9D2B-6BDA8D02C30F}" destId="{E365CFFC-853D-4D45-946E-DA96E602C5B2}" srcOrd="0" destOrd="0" presId="urn:microsoft.com/office/officeart/2005/8/layout/matrix1"/>
    <dgm:cxn modelId="{6FC3C56F-7249-4617-B5F2-5280AAFE67A4}" srcId="{AFEC7A17-E7A5-42D4-AAA1-9591A0CF4E48}" destId="{642A7C87-8E49-4667-AA1D-858F6D010A1D}" srcOrd="3" destOrd="0" parTransId="{64A8FFE0-DA26-409F-9765-DD4167DF238E}" sibTransId="{AF660293-1131-4587-B889-BC6039D0BEB8}"/>
    <dgm:cxn modelId="{4B4C42A7-D5B4-4DFB-8BF7-37DA985F74EA}" srcId="{AFEC7A17-E7A5-42D4-AAA1-9591A0CF4E48}" destId="{A857A3E0-EFB3-4FD4-BE95-D429C5F665AB}" srcOrd="2" destOrd="0" parTransId="{F52E24B9-D11A-4664-BFAA-B7D0BE8030AC}" sibTransId="{F2851180-AEF3-4D38-9DF3-5972F410360C}"/>
    <dgm:cxn modelId="{D0DBEB5F-E6B4-40B6-9B24-29CA2DD50F59}" type="presOf" srcId="{45991E3B-8CEC-4771-99CF-B982066AC1DE}" destId="{D3C4D415-6930-4C66-8369-6A5E5F82F862}" srcOrd="0" destOrd="0" presId="urn:microsoft.com/office/officeart/2005/8/layout/matrix1"/>
    <dgm:cxn modelId="{D4C0FF11-4861-4041-96A3-C7D567785209}" type="presOf" srcId="{642A7C87-8E49-4667-AA1D-858F6D010A1D}" destId="{FDB1C72D-BDC1-41D4-B641-4E62B82EC08C}" srcOrd="1" destOrd="0" presId="urn:microsoft.com/office/officeart/2005/8/layout/matrix1"/>
    <dgm:cxn modelId="{9B35C1FC-21AD-43F2-BE33-63EB26FD7394}" type="presOf" srcId="{301D41B3-4C24-425C-A957-7C1110F1382E}" destId="{9512EAA2-7024-4D71-BEE6-712E34D4082A}" srcOrd="0" destOrd="0" presId="urn:microsoft.com/office/officeart/2005/8/layout/matrix1"/>
    <dgm:cxn modelId="{A25FCE7B-2672-4F2B-86EB-0CA4301EBC5C}" srcId="{E56B8FEA-577D-4412-9D2B-6BDA8D02C30F}" destId="{AFEC7A17-E7A5-42D4-AAA1-9591A0CF4E48}" srcOrd="0" destOrd="0" parTransId="{C4175E40-A2D7-4A13-B4A1-BE809863A81D}" sibTransId="{67D9BD3D-2A8D-4484-83EB-9C5688D7E0BD}"/>
    <dgm:cxn modelId="{2AB11E7D-0C93-4B60-8216-1201EA7EFE01}" type="presParOf" srcId="{E365CFFC-853D-4D45-946E-DA96E602C5B2}" destId="{89AB219E-9293-41E9-AD14-1C54F7DA63A0}" srcOrd="0" destOrd="0" presId="urn:microsoft.com/office/officeart/2005/8/layout/matrix1"/>
    <dgm:cxn modelId="{7C081730-0EEF-45CB-8329-91C2FF229BE1}" type="presParOf" srcId="{89AB219E-9293-41E9-AD14-1C54F7DA63A0}" destId="{D3C4D415-6930-4C66-8369-6A5E5F82F862}" srcOrd="0" destOrd="0" presId="urn:microsoft.com/office/officeart/2005/8/layout/matrix1"/>
    <dgm:cxn modelId="{C3EE6B4F-F2E7-42DB-ABE5-1CF78551387D}" type="presParOf" srcId="{89AB219E-9293-41E9-AD14-1C54F7DA63A0}" destId="{48121B42-74DF-4AE4-B1C9-9D793812A5D9}" srcOrd="1" destOrd="0" presId="urn:microsoft.com/office/officeart/2005/8/layout/matrix1"/>
    <dgm:cxn modelId="{D60F4AE0-34F7-4D5C-AEF0-8D9CD43A7E28}" type="presParOf" srcId="{89AB219E-9293-41E9-AD14-1C54F7DA63A0}" destId="{9512EAA2-7024-4D71-BEE6-712E34D4082A}" srcOrd="2" destOrd="0" presId="urn:microsoft.com/office/officeart/2005/8/layout/matrix1"/>
    <dgm:cxn modelId="{9A5C9CCF-E866-4F98-AAC4-8D46D4ECC342}" type="presParOf" srcId="{89AB219E-9293-41E9-AD14-1C54F7DA63A0}" destId="{2B0DFA54-E81C-4E2E-90DF-ACCFDEAA98BD}" srcOrd="3" destOrd="0" presId="urn:microsoft.com/office/officeart/2005/8/layout/matrix1"/>
    <dgm:cxn modelId="{49E35A3F-55B9-479F-94A9-B37CDE7DF22F}" type="presParOf" srcId="{89AB219E-9293-41E9-AD14-1C54F7DA63A0}" destId="{6BAF86DD-65A1-4293-A183-13B7F33F50B8}" srcOrd="4" destOrd="0" presId="urn:microsoft.com/office/officeart/2005/8/layout/matrix1"/>
    <dgm:cxn modelId="{F73386AD-F302-44EC-87C8-30D44E7517E3}" type="presParOf" srcId="{89AB219E-9293-41E9-AD14-1C54F7DA63A0}" destId="{02D3237E-6EBA-42A3-BFE2-EE9E060963AC}" srcOrd="5" destOrd="0" presId="urn:microsoft.com/office/officeart/2005/8/layout/matrix1"/>
    <dgm:cxn modelId="{53128453-4A68-4591-935A-8D183701212A}" type="presParOf" srcId="{89AB219E-9293-41E9-AD14-1C54F7DA63A0}" destId="{2DA98F4D-D60A-4D91-8712-FCA16B1D3218}" srcOrd="6" destOrd="0" presId="urn:microsoft.com/office/officeart/2005/8/layout/matrix1"/>
    <dgm:cxn modelId="{193F0C9E-9ED1-450B-8031-42480B2CBDAB}" type="presParOf" srcId="{89AB219E-9293-41E9-AD14-1C54F7DA63A0}" destId="{FDB1C72D-BDC1-41D4-B641-4E62B82EC08C}" srcOrd="7" destOrd="0" presId="urn:microsoft.com/office/officeart/2005/8/layout/matrix1"/>
    <dgm:cxn modelId="{A6946E6C-2752-4E00-AC5B-9CA6A4DAC6F1}" type="presParOf" srcId="{E365CFFC-853D-4D45-946E-DA96E602C5B2}" destId="{B54ED21A-4AC8-4E2F-9477-7DE67DE9573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77A1A7-2B73-4132-B83C-75640A17F38C}">
      <dsp:nvSpPr>
        <dsp:cNvPr id="0" name=""/>
        <dsp:cNvSpPr/>
      </dsp:nvSpPr>
      <dsp:spPr>
        <a:xfrm>
          <a:off x="-4122535" y="-632681"/>
          <a:ext cx="4912351" cy="4912351"/>
        </a:xfrm>
        <a:prstGeom prst="blockArc">
          <a:avLst>
            <a:gd name="adj1" fmla="val 18900000"/>
            <a:gd name="adj2" fmla="val 2700000"/>
            <a:gd name="adj3" fmla="val 440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B7E93A-1611-46F1-A828-040BE6AFDA7B}">
      <dsp:nvSpPr>
        <dsp:cNvPr id="0" name=""/>
        <dsp:cNvSpPr/>
      </dsp:nvSpPr>
      <dsp:spPr>
        <a:xfrm>
          <a:off x="346003" y="227863"/>
          <a:ext cx="5438043" cy="45601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61965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r>
            <a:rPr lang="ru-RU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Карачаево-Черкесская республика, Нижегородская область</a:t>
          </a:r>
          <a:endParaRPr lang="ru-RU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6003" y="227863"/>
        <a:ext cx="5438043" cy="456019"/>
      </dsp:txXfrm>
    </dsp:sp>
    <dsp:sp modelId="{54F5AECA-B768-476A-90B6-90B7AF950F2A}">
      <dsp:nvSpPr>
        <dsp:cNvPr id="0" name=""/>
        <dsp:cNvSpPr/>
      </dsp:nvSpPr>
      <dsp:spPr>
        <a:xfrm>
          <a:off x="60991" y="170861"/>
          <a:ext cx="570024" cy="5700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0CB2AA5-9A05-45D3-9DCB-97F13373E70A}">
      <dsp:nvSpPr>
        <dsp:cNvPr id="0" name=""/>
        <dsp:cNvSpPr/>
      </dsp:nvSpPr>
      <dsp:spPr>
        <a:xfrm>
          <a:off x="672773" y="852396"/>
          <a:ext cx="5111273" cy="574575"/>
        </a:xfrm>
        <a:prstGeom prst="rect">
          <a:avLst/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shade val="51000"/>
                <a:satMod val="130000"/>
              </a:schemeClr>
            </a:gs>
            <a:gs pos="80000">
              <a:schemeClr val="accent2">
                <a:hueOff val="1170380"/>
                <a:satOff val="-1460"/>
                <a:lumOff val="343"/>
                <a:alphaOff val="0"/>
                <a:shade val="93000"/>
                <a:satMod val="13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61965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2. Астраханская, Курганская, Новгородская, Новосибирская, Тамбовская области и </a:t>
          </a:r>
          <a:r>
            <a:rPr lang="ru-RU" sz="1300" b="1" u="sng" kern="1200" dirty="0" smtClean="0"/>
            <a:t>Хабаровский край </a:t>
          </a:r>
          <a:endParaRPr lang="ru-RU" sz="1300" b="1" u="sng" kern="1200" dirty="0"/>
        </a:p>
      </dsp:txBody>
      <dsp:txXfrm>
        <a:off x="672773" y="852396"/>
        <a:ext cx="5111273" cy="574575"/>
      </dsp:txXfrm>
    </dsp:sp>
    <dsp:sp modelId="{83F351EB-B0FE-4733-8E8C-9F09B306A3B4}">
      <dsp:nvSpPr>
        <dsp:cNvPr id="0" name=""/>
        <dsp:cNvSpPr/>
      </dsp:nvSpPr>
      <dsp:spPr>
        <a:xfrm>
          <a:off x="387761" y="854671"/>
          <a:ext cx="570024" cy="5700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1170380"/>
              <a:satOff val="-1460"/>
              <a:lumOff val="34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A77CEF4-BA99-4576-826E-F02D196DAC6A}">
      <dsp:nvSpPr>
        <dsp:cNvPr id="0" name=""/>
        <dsp:cNvSpPr/>
      </dsp:nvSpPr>
      <dsp:spPr>
        <a:xfrm>
          <a:off x="786144" y="1549531"/>
          <a:ext cx="5010981" cy="456019"/>
        </a:xfrm>
        <a:prstGeom prst="rect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61965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3.Республика Крым, г. Севастополь</a:t>
          </a:r>
          <a:endParaRPr lang="ru-RU" sz="1300" b="1" kern="1200" dirty="0"/>
        </a:p>
      </dsp:txBody>
      <dsp:txXfrm>
        <a:off x="786144" y="1549531"/>
        <a:ext cx="5010981" cy="456019"/>
      </dsp:txXfrm>
    </dsp:sp>
    <dsp:sp modelId="{90F1A842-612B-4EA4-94FA-26555B7A6C5C}">
      <dsp:nvSpPr>
        <dsp:cNvPr id="0" name=""/>
        <dsp:cNvSpPr/>
      </dsp:nvSpPr>
      <dsp:spPr>
        <a:xfrm>
          <a:off x="488053" y="1538481"/>
          <a:ext cx="570024" cy="5700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7EAE4B7-C807-4C5B-AAD2-3C31DCDE8CE4}">
      <dsp:nvSpPr>
        <dsp:cNvPr id="0" name=""/>
        <dsp:cNvSpPr/>
      </dsp:nvSpPr>
      <dsp:spPr>
        <a:xfrm>
          <a:off x="672773" y="2279294"/>
          <a:ext cx="5111273" cy="456019"/>
        </a:xfrm>
        <a:prstGeom prst="rect">
          <a:avLst/>
        </a:prstGeom>
        <a:gradFill rotWithShape="0">
          <a:gsLst>
            <a:gs pos="0">
              <a:schemeClr val="accent2">
                <a:hueOff val="3511139"/>
                <a:satOff val="-4379"/>
                <a:lumOff val="1030"/>
                <a:alphaOff val="0"/>
                <a:shade val="51000"/>
                <a:satMod val="130000"/>
              </a:schemeClr>
            </a:gs>
            <a:gs pos="80000">
              <a:schemeClr val="accent2">
                <a:hueOff val="3511139"/>
                <a:satOff val="-4379"/>
                <a:lumOff val="1030"/>
                <a:alphaOff val="0"/>
                <a:shade val="93000"/>
                <a:satMod val="130000"/>
              </a:schemeClr>
            </a:gs>
            <a:gs pos="100000">
              <a:schemeClr val="accent2">
                <a:hueOff val="3511139"/>
                <a:satOff val="-4379"/>
                <a:lumOff val="10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61965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4. Республика Татарстан, Белгородская, Ростовская, и Самарская области</a:t>
          </a:r>
          <a:endParaRPr lang="ru-RU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72773" y="2279294"/>
        <a:ext cx="5111273" cy="456019"/>
      </dsp:txXfrm>
    </dsp:sp>
    <dsp:sp modelId="{05285F65-E9E3-41AD-9384-37897D33A6BF}">
      <dsp:nvSpPr>
        <dsp:cNvPr id="0" name=""/>
        <dsp:cNvSpPr/>
      </dsp:nvSpPr>
      <dsp:spPr>
        <a:xfrm>
          <a:off x="387761" y="2222292"/>
          <a:ext cx="570024" cy="5700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3511139"/>
              <a:satOff val="-4379"/>
              <a:lumOff val="103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C9A4177-8396-45B9-B087-7ED7921E08B4}">
      <dsp:nvSpPr>
        <dsp:cNvPr id="0" name=""/>
        <dsp:cNvSpPr/>
      </dsp:nvSpPr>
      <dsp:spPr>
        <a:xfrm>
          <a:off x="346003" y="2963104"/>
          <a:ext cx="5438043" cy="456019"/>
        </a:xfrm>
        <a:prstGeom prst="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61965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Республика Мордовия, Брянская, Калининградская, Калужская, Липецкая и Ульяновская области</a:t>
          </a:r>
          <a:endParaRPr lang="ru-RU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6003" y="2963104"/>
        <a:ext cx="5438043" cy="456019"/>
      </dsp:txXfrm>
    </dsp:sp>
    <dsp:sp modelId="{2323D575-DA6C-4FDF-82E3-2249F4611017}">
      <dsp:nvSpPr>
        <dsp:cNvPr id="0" name=""/>
        <dsp:cNvSpPr/>
      </dsp:nvSpPr>
      <dsp:spPr>
        <a:xfrm>
          <a:off x="60991" y="2906102"/>
          <a:ext cx="570024" cy="5700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314B1C-3999-484E-8E75-2956A41B9FB5}">
      <dsp:nvSpPr>
        <dsp:cNvPr id="0" name=""/>
        <dsp:cNvSpPr/>
      </dsp:nvSpPr>
      <dsp:spPr>
        <a:xfrm>
          <a:off x="4231" y="666618"/>
          <a:ext cx="1993297" cy="199329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5400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CF4152C-9272-4CA2-968F-C830B7039308}">
      <dsp:nvSpPr>
        <dsp:cNvPr id="0" name=""/>
        <dsp:cNvSpPr/>
      </dsp:nvSpPr>
      <dsp:spPr>
        <a:xfrm>
          <a:off x="328721" y="1862597"/>
          <a:ext cx="1993297" cy="199329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Застрахованное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 лицо</a:t>
          </a:r>
          <a:endParaRPr lang="ru-RU" sz="1800" b="1" kern="1200" dirty="0"/>
        </a:p>
      </dsp:txBody>
      <dsp:txXfrm>
        <a:off x="387103" y="1920979"/>
        <a:ext cx="1876533" cy="1876533"/>
      </dsp:txXfrm>
    </dsp:sp>
    <dsp:sp modelId="{F5AD71D3-73E6-4264-A9B0-CE88087375C6}">
      <dsp:nvSpPr>
        <dsp:cNvPr id="0" name=""/>
        <dsp:cNvSpPr/>
      </dsp:nvSpPr>
      <dsp:spPr>
        <a:xfrm>
          <a:off x="2381481" y="1423786"/>
          <a:ext cx="383953" cy="4789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2381481" y="1519578"/>
        <a:ext cx="268767" cy="287377"/>
      </dsp:txXfrm>
    </dsp:sp>
    <dsp:sp modelId="{3ACDDB69-499F-4D1D-A757-59C0641DCC3B}">
      <dsp:nvSpPr>
        <dsp:cNvPr id="0" name=""/>
        <dsp:cNvSpPr/>
      </dsp:nvSpPr>
      <dsp:spPr>
        <a:xfrm>
          <a:off x="3094537" y="666618"/>
          <a:ext cx="1993297" cy="199329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5400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86734E1-98A9-4CB4-8CB8-712C95C3961D}">
      <dsp:nvSpPr>
        <dsp:cNvPr id="0" name=""/>
        <dsp:cNvSpPr/>
      </dsp:nvSpPr>
      <dsp:spPr>
        <a:xfrm>
          <a:off x="3419028" y="1862597"/>
          <a:ext cx="1993297" cy="1993297"/>
        </a:xfrm>
        <a:prstGeom prst="roundRect">
          <a:avLst>
            <a:gd name="adj" fmla="val 1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Страхователь (работодатель)</a:t>
          </a:r>
          <a:endParaRPr lang="ru-RU" sz="1700" kern="1200" dirty="0"/>
        </a:p>
      </dsp:txBody>
      <dsp:txXfrm>
        <a:off x="3477410" y="1920979"/>
        <a:ext cx="1876533" cy="1876533"/>
      </dsp:txXfrm>
    </dsp:sp>
    <dsp:sp modelId="{275164CE-5421-4AA4-8074-938F4C38EC11}">
      <dsp:nvSpPr>
        <dsp:cNvPr id="0" name=""/>
        <dsp:cNvSpPr/>
      </dsp:nvSpPr>
      <dsp:spPr>
        <a:xfrm>
          <a:off x="5471788" y="1423786"/>
          <a:ext cx="383953" cy="4789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5471788" y="1519578"/>
        <a:ext cx="268767" cy="287377"/>
      </dsp:txXfrm>
    </dsp:sp>
    <dsp:sp modelId="{23097C51-E4CE-4443-A2E6-9C36D240CA09}">
      <dsp:nvSpPr>
        <dsp:cNvPr id="0" name=""/>
        <dsp:cNvSpPr/>
      </dsp:nvSpPr>
      <dsp:spPr>
        <a:xfrm>
          <a:off x="6184844" y="666618"/>
          <a:ext cx="1993297" cy="199329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5400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2299EEF-1795-4F97-9C72-10A4F5ABE8DE}">
      <dsp:nvSpPr>
        <dsp:cNvPr id="0" name=""/>
        <dsp:cNvSpPr/>
      </dsp:nvSpPr>
      <dsp:spPr>
        <a:xfrm>
          <a:off x="6509335" y="1862597"/>
          <a:ext cx="1993297" cy="1993297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Страховщик (территориальный орган Фонда)</a:t>
          </a:r>
          <a:endParaRPr lang="ru-RU" sz="1700" kern="1200" dirty="0"/>
        </a:p>
      </dsp:txBody>
      <dsp:txXfrm>
        <a:off x="6567717" y="1920979"/>
        <a:ext cx="1876533" cy="18765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B7DAA0-4A1C-4F48-AB18-5A04CF4D1A97}">
      <dsp:nvSpPr>
        <dsp:cNvPr id="0" name=""/>
        <dsp:cNvSpPr/>
      </dsp:nvSpPr>
      <dsp:spPr>
        <a:xfrm>
          <a:off x="408790" y="22"/>
          <a:ext cx="3421247" cy="7998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Выплаты застрахованному</a:t>
          </a:r>
          <a:endParaRPr lang="ru-RU" sz="2400" kern="1200" dirty="0"/>
        </a:p>
      </dsp:txBody>
      <dsp:txXfrm>
        <a:off x="432216" y="23448"/>
        <a:ext cx="3374395" cy="752963"/>
      </dsp:txXfrm>
    </dsp:sp>
    <dsp:sp modelId="{E4359444-A685-46EA-B1F5-8EE2C0DF22D1}">
      <dsp:nvSpPr>
        <dsp:cNvPr id="0" name=""/>
        <dsp:cNvSpPr/>
      </dsp:nvSpPr>
      <dsp:spPr>
        <a:xfrm>
          <a:off x="750915" y="799838"/>
          <a:ext cx="342124" cy="4848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4854"/>
              </a:lnTo>
              <a:lnTo>
                <a:pt x="342124" y="48485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E7DB78-EA3C-47F9-96C6-0841DFE0C788}">
      <dsp:nvSpPr>
        <dsp:cNvPr id="0" name=""/>
        <dsp:cNvSpPr/>
      </dsp:nvSpPr>
      <dsp:spPr>
        <a:xfrm>
          <a:off x="1093040" y="961456"/>
          <a:ext cx="2311277" cy="6464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Временная нетрудоспособность, в том числе при несчастном случае</a:t>
          </a:r>
          <a:endParaRPr lang="ru-RU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111975" y="980391"/>
        <a:ext cx="2273407" cy="608602"/>
      </dsp:txXfrm>
    </dsp:sp>
    <dsp:sp modelId="{6F3F09D0-C49B-4CDC-87C2-4A5B99A76295}">
      <dsp:nvSpPr>
        <dsp:cNvPr id="0" name=""/>
        <dsp:cNvSpPr/>
      </dsp:nvSpPr>
      <dsp:spPr>
        <a:xfrm>
          <a:off x="750915" y="799838"/>
          <a:ext cx="342124" cy="12929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2944"/>
              </a:lnTo>
              <a:lnTo>
                <a:pt x="342124" y="129294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AB6D6A-0A54-4E83-9C0F-DAC94875AAB9}">
      <dsp:nvSpPr>
        <dsp:cNvPr id="0" name=""/>
        <dsp:cNvSpPr/>
      </dsp:nvSpPr>
      <dsp:spPr>
        <a:xfrm>
          <a:off x="1093040" y="1769546"/>
          <a:ext cx="1866804" cy="6464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585190"/>
              <a:satOff val="-730"/>
              <a:lumOff val="17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Пособия по беременности и родам</a:t>
          </a:r>
          <a:endParaRPr lang="ru-RU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111975" y="1788481"/>
        <a:ext cx="1828934" cy="608602"/>
      </dsp:txXfrm>
    </dsp:sp>
    <dsp:sp modelId="{614FF351-6A84-4F7C-9AEB-A2009F5B19C1}">
      <dsp:nvSpPr>
        <dsp:cNvPr id="0" name=""/>
        <dsp:cNvSpPr/>
      </dsp:nvSpPr>
      <dsp:spPr>
        <a:xfrm>
          <a:off x="750915" y="799838"/>
          <a:ext cx="342124" cy="21010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01034"/>
              </a:lnTo>
              <a:lnTo>
                <a:pt x="342124" y="210103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8BD1F7-232E-4403-9296-E78CD6759199}">
      <dsp:nvSpPr>
        <dsp:cNvPr id="0" name=""/>
        <dsp:cNvSpPr/>
      </dsp:nvSpPr>
      <dsp:spPr>
        <a:xfrm>
          <a:off x="1093040" y="2577636"/>
          <a:ext cx="2305795" cy="6464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1170380"/>
              <a:satOff val="-1460"/>
              <a:lumOff val="34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Выплаты при рождении ребенка</a:t>
          </a:r>
          <a:endParaRPr lang="ru-RU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111975" y="2596571"/>
        <a:ext cx="2267925" cy="608602"/>
      </dsp:txXfrm>
    </dsp:sp>
    <dsp:sp modelId="{A99CD932-F19C-4688-B0F2-96D7435A4053}">
      <dsp:nvSpPr>
        <dsp:cNvPr id="0" name=""/>
        <dsp:cNvSpPr/>
      </dsp:nvSpPr>
      <dsp:spPr>
        <a:xfrm>
          <a:off x="750915" y="799838"/>
          <a:ext cx="342124" cy="29091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9124"/>
              </a:lnTo>
              <a:lnTo>
                <a:pt x="342124" y="290912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F9A2CB-7401-4401-BBE7-F0C70D808837}">
      <dsp:nvSpPr>
        <dsp:cNvPr id="0" name=""/>
        <dsp:cNvSpPr/>
      </dsp:nvSpPr>
      <dsp:spPr>
        <a:xfrm>
          <a:off x="1093040" y="3385726"/>
          <a:ext cx="1866804" cy="6464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1755570"/>
              <a:satOff val="-2190"/>
              <a:lumOff val="51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 уходу за ребенком до полутора лет</a:t>
          </a:r>
          <a:endParaRPr lang="ru-RU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111975" y="3404661"/>
        <a:ext cx="1828934" cy="608602"/>
      </dsp:txXfrm>
    </dsp:sp>
    <dsp:sp modelId="{1641B1C1-CC08-4BD8-94D7-8FA4C95F949C}">
      <dsp:nvSpPr>
        <dsp:cNvPr id="0" name=""/>
        <dsp:cNvSpPr/>
      </dsp:nvSpPr>
      <dsp:spPr>
        <a:xfrm>
          <a:off x="750915" y="799838"/>
          <a:ext cx="342124" cy="37172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17214"/>
              </a:lnTo>
              <a:lnTo>
                <a:pt x="342124" y="371721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EEF764-60C6-45CC-B581-E98356B362EE}">
      <dsp:nvSpPr>
        <dsp:cNvPr id="0" name=""/>
        <dsp:cNvSpPr/>
      </dsp:nvSpPr>
      <dsp:spPr>
        <a:xfrm>
          <a:off x="1093040" y="4193817"/>
          <a:ext cx="2598466" cy="6464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Оплата отпуска пострадавшему</a:t>
          </a:r>
          <a:endParaRPr lang="ru-RU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111975" y="4212752"/>
        <a:ext cx="2560596" cy="608602"/>
      </dsp:txXfrm>
    </dsp:sp>
    <dsp:sp modelId="{A2F5EF50-D98B-4D90-8A52-83243BC4CD5E}">
      <dsp:nvSpPr>
        <dsp:cNvPr id="0" name=""/>
        <dsp:cNvSpPr/>
      </dsp:nvSpPr>
      <dsp:spPr>
        <a:xfrm>
          <a:off x="4153274" y="22"/>
          <a:ext cx="2951675" cy="8441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Компенсации страхователю</a:t>
          </a:r>
          <a:endParaRPr lang="ru-RU" sz="2400" kern="1200" dirty="0"/>
        </a:p>
      </dsp:txBody>
      <dsp:txXfrm>
        <a:off x="4177999" y="24747"/>
        <a:ext cx="2902225" cy="794739"/>
      </dsp:txXfrm>
    </dsp:sp>
    <dsp:sp modelId="{0B938395-1BCA-4F89-8046-300541C98FC2}">
      <dsp:nvSpPr>
        <dsp:cNvPr id="0" name=""/>
        <dsp:cNvSpPr/>
      </dsp:nvSpPr>
      <dsp:spPr>
        <a:xfrm>
          <a:off x="4448441" y="844212"/>
          <a:ext cx="295167" cy="4848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4854"/>
              </a:lnTo>
              <a:lnTo>
                <a:pt x="295167" y="48485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4C5BD8-DA57-4A68-B1DF-F963400B0BA8}">
      <dsp:nvSpPr>
        <dsp:cNvPr id="0" name=""/>
        <dsp:cNvSpPr/>
      </dsp:nvSpPr>
      <dsp:spPr>
        <a:xfrm>
          <a:off x="4743609" y="1005830"/>
          <a:ext cx="2028598" cy="6464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2925949"/>
              <a:satOff val="-3649"/>
              <a:lumOff val="85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Оплата 4-х доп. дней по уходу за ребенком-инвалидом</a:t>
          </a:r>
          <a:endParaRPr lang="ru-RU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62544" y="1024765"/>
        <a:ext cx="1990728" cy="608602"/>
      </dsp:txXfrm>
    </dsp:sp>
    <dsp:sp modelId="{E3530D2D-E99A-4143-A39A-B69A5BE3C9AC}">
      <dsp:nvSpPr>
        <dsp:cNvPr id="0" name=""/>
        <dsp:cNvSpPr/>
      </dsp:nvSpPr>
      <dsp:spPr>
        <a:xfrm>
          <a:off x="4448441" y="844212"/>
          <a:ext cx="295167" cy="12929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2944"/>
              </a:lnTo>
              <a:lnTo>
                <a:pt x="295167" y="129294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B2D2F4-4299-4B0E-9C0B-2B4AF6BAF8A0}">
      <dsp:nvSpPr>
        <dsp:cNvPr id="0" name=""/>
        <dsp:cNvSpPr/>
      </dsp:nvSpPr>
      <dsp:spPr>
        <a:xfrm>
          <a:off x="4743609" y="1813920"/>
          <a:ext cx="2028598" cy="6464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3511139"/>
              <a:satOff val="-4379"/>
              <a:lumOff val="103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Пособие на погребение</a:t>
          </a:r>
          <a:endParaRPr lang="ru-RU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62544" y="1832855"/>
        <a:ext cx="1990728" cy="608602"/>
      </dsp:txXfrm>
    </dsp:sp>
    <dsp:sp modelId="{F5987CFF-1813-41F7-AA1E-E9B36702DCF3}">
      <dsp:nvSpPr>
        <dsp:cNvPr id="0" name=""/>
        <dsp:cNvSpPr/>
      </dsp:nvSpPr>
      <dsp:spPr>
        <a:xfrm>
          <a:off x="4448441" y="844212"/>
          <a:ext cx="295167" cy="21010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01034"/>
              </a:lnTo>
              <a:lnTo>
                <a:pt x="295167" y="210103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FFE85B-B864-4955-AF22-1858ABA2D0C9}">
      <dsp:nvSpPr>
        <dsp:cNvPr id="0" name=""/>
        <dsp:cNvSpPr/>
      </dsp:nvSpPr>
      <dsp:spPr>
        <a:xfrm>
          <a:off x="4743609" y="2622010"/>
          <a:ext cx="2321269" cy="6464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4096329"/>
              <a:satOff val="-5109"/>
              <a:lumOff val="120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Возмещение расходов на предупредительные меры</a:t>
          </a:r>
          <a:endParaRPr lang="ru-RU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62544" y="2640945"/>
        <a:ext cx="2283399" cy="608602"/>
      </dsp:txXfrm>
    </dsp:sp>
    <dsp:sp modelId="{B92F72FB-6E6C-47A6-80A8-EB2AEDBF4B50}">
      <dsp:nvSpPr>
        <dsp:cNvPr id="0" name=""/>
        <dsp:cNvSpPr/>
      </dsp:nvSpPr>
      <dsp:spPr>
        <a:xfrm>
          <a:off x="4448441" y="844212"/>
          <a:ext cx="295167" cy="29091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9124"/>
              </a:lnTo>
              <a:lnTo>
                <a:pt x="295167" y="290912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A47C63-A2A9-42D4-A52D-D771923C5D0A}">
      <dsp:nvSpPr>
        <dsp:cNvPr id="0" name=""/>
        <dsp:cNvSpPr/>
      </dsp:nvSpPr>
      <dsp:spPr>
        <a:xfrm>
          <a:off x="4743609" y="3430100"/>
          <a:ext cx="2467599" cy="6464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Расходы по в/н за счет федерального бюджета</a:t>
          </a:r>
          <a:endParaRPr lang="ru-RU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62544" y="3449035"/>
        <a:ext cx="2429729" cy="6086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26A5AE-CFD5-4D6C-9F61-CB2770386EED}">
      <dsp:nvSpPr>
        <dsp:cNvPr id="0" name=""/>
        <dsp:cNvSpPr/>
      </dsp:nvSpPr>
      <dsp:spPr>
        <a:xfrm>
          <a:off x="0" y="0"/>
          <a:ext cx="557177" cy="55717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FFF4CB-6310-4764-BB11-F6F1B418B4CD}">
      <dsp:nvSpPr>
        <dsp:cNvPr id="0" name=""/>
        <dsp:cNvSpPr/>
      </dsp:nvSpPr>
      <dsp:spPr>
        <a:xfrm>
          <a:off x="269172" y="0"/>
          <a:ext cx="1890847" cy="55717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Заявление о выплате соответствующего вида пособия, комплект документов</a:t>
          </a:r>
          <a:endParaRPr lang="ru-RU" sz="1000" kern="1200" dirty="0"/>
        </a:p>
      </dsp:txBody>
      <dsp:txXfrm>
        <a:off x="269172" y="0"/>
        <a:ext cx="1890847" cy="55717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226B88-9BB4-4780-9A8E-DBFACF10DFF9}">
      <dsp:nvSpPr>
        <dsp:cNvPr id="0" name=""/>
        <dsp:cNvSpPr/>
      </dsp:nvSpPr>
      <dsp:spPr>
        <a:xfrm>
          <a:off x="0" y="0"/>
          <a:ext cx="495594" cy="49559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61D50F-FAE4-40BF-9B0F-ADBACDDBF237}">
      <dsp:nvSpPr>
        <dsp:cNvPr id="0" name=""/>
        <dsp:cNvSpPr/>
      </dsp:nvSpPr>
      <dsp:spPr>
        <a:xfrm>
          <a:off x="102837" y="0"/>
          <a:ext cx="1831225" cy="49559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Не позднее 5 календарных дней</a:t>
          </a:r>
          <a:endParaRPr lang="ru-RU" sz="1300" kern="1200" dirty="0"/>
        </a:p>
      </dsp:txBody>
      <dsp:txXfrm>
        <a:off x="102837" y="0"/>
        <a:ext cx="1831225" cy="49559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BDBED-FD81-4A2E-A57D-29AF5EE0191F}">
      <dsp:nvSpPr>
        <dsp:cNvPr id="0" name=""/>
        <dsp:cNvSpPr/>
      </dsp:nvSpPr>
      <dsp:spPr>
        <a:xfrm>
          <a:off x="0" y="0"/>
          <a:ext cx="452418" cy="45241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95ABA8-FE3D-4B9E-831C-B796B0D9418D}">
      <dsp:nvSpPr>
        <dsp:cNvPr id="0" name=""/>
        <dsp:cNvSpPr/>
      </dsp:nvSpPr>
      <dsp:spPr>
        <a:xfrm>
          <a:off x="226208" y="0"/>
          <a:ext cx="1921852" cy="45241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Выплата не позднее 10 календарных дней</a:t>
          </a:r>
          <a:endParaRPr lang="ru-RU" sz="1200" kern="1200" dirty="0"/>
        </a:p>
      </dsp:txBody>
      <dsp:txXfrm>
        <a:off x="226208" y="0"/>
        <a:ext cx="1921852" cy="45241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56BC39-B558-4650-B617-8DF0F663CB52}">
      <dsp:nvSpPr>
        <dsp:cNvPr id="0" name=""/>
        <dsp:cNvSpPr/>
      </dsp:nvSpPr>
      <dsp:spPr>
        <a:xfrm>
          <a:off x="222113" y="0"/>
          <a:ext cx="2517285" cy="1731264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810154-0D35-42F3-897D-C0F097CEEE61}">
      <dsp:nvSpPr>
        <dsp:cNvPr id="0" name=""/>
        <dsp:cNvSpPr/>
      </dsp:nvSpPr>
      <dsp:spPr>
        <a:xfrm>
          <a:off x="323915" y="519379"/>
          <a:ext cx="2313681" cy="692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Оплата социального пособия на погребение лицам, имеющим право на его получение </a:t>
          </a:r>
          <a:endParaRPr lang="ru-RU" sz="1200" kern="1200" dirty="0"/>
        </a:p>
      </dsp:txBody>
      <dsp:txXfrm>
        <a:off x="357720" y="553184"/>
        <a:ext cx="2246071" cy="62489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CBC5EE-0B43-4B5C-82C8-F2B10A01D7C5}">
      <dsp:nvSpPr>
        <dsp:cNvPr id="0" name=""/>
        <dsp:cNvSpPr/>
      </dsp:nvSpPr>
      <dsp:spPr>
        <a:xfrm>
          <a:off x="229522" y="0"/>
          <a:ext cx="2601260" cy="1623741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78A58A-28B7-4C43-B92A-841454036E9B}">
      <dsp:nvSpPr>
        <dsp:cNvPr id="0" name=""/>
        <dsp:cNvSpPr/>
      </dsp:nvSpPr>
      <dsp:spPr>
        <a:xfrm>
          <a:off x="301248" y="487122"/>
          <a:ext cx="2457808" cy="6494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Оплата 4 дополнительных выходных дней одному из родителей для ухода за детьми-инвалидами </a:t>
          </a:r>
          <a:endParaRPr lang="ru-RU" sz="1100" kern="1200" dirty="0"/>
        </a:p>
      </dsp:txBody>
      <dsp:txXfrm>
        <a:off x="332954" y="518828"/>
        <a:ext cx="2394396" cy="58608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6608F7-BFA0-44C0-BE71-526EDC3F5AA3}">
      <dsp:nvSpPr>
        <dsp:cNvPr id="0" name=""/>
        <dsp:cNvSpPr/>
      </dsp:nvSpPr>
      <dsp:spPr>
        <a:xfrm>
          <a:off x="0" y="0"/>
          <a:ext cx="892551" cy="89255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1C628F-2205-4F17-A89F-C2CFE8551C0C}">
      <dsp:nvSpPr>
        <dsp:cNvPr id="0" name=""/>
        <dsp:cNvSpPr/>
      </dsp:nvSpPr>
      <dsp:spPr>
        <a:xfrm>
          <a:off x="446275" y="0"/>
          <a:ext cx="4018219" cy="8925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/>
            <a:t>10 рабочих дней -  на  принятие решения о возмещении расходов</a:t>
          </a:r>
          <a:endParaRPr lang="ru-RU" sz="1100" kern="1200"/>
        </a:p>
      </dsp:txBody>
      <dsp:txXfrm>
        <a:off x="446275" y="0"/>
        <a:ext cx="4018219" cy="423962"/>
      </dsp:txXfrm>
    </dsp:sp>
    <dsp:sp modelId="{74464299-3944-42B5-BCB9-7AB7681B8C6F}">
      <dsp:nvSpPr>
        <dsp:cNvPr id="0" name=""/>
        <dsp:cNvSpPr/>
      </dsp:nvSpPr>
      <dsp:spPr>
        <a:xfrm>
          <a:off x="234294" y="423962"/>
          <a:ext cx="423962" cy="42396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240680-4EDA-4A4B-901D-3116E2847855}">
      <dsp:nvSpPr>
        <dsp:cNvPr id="0" name=""/>
        <dsp:cNvSpPr/>
      </dsp:nvSpPr>
      <dsp:spPr>
        <a:xfrm>
          <a:off x="446275" y="446275"/>
          <a:ext cx="4018219" cy="4239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 рабочих дня – на перечисление денежных средств на расчетный счет страхователя</a:t>
          </a:r>
          <a:endParaRPr lang="ru-RU" sz="1100" kern="1200" dirty="0"/>
        </a:p>
      </dsp:txBody>
      <dsp:txXfrm>
        <a:off x="446275" y="446275"/>
        <a:ext cx="4018219" cy="42396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22BC4F-7F9F-4EE3-95AB-B50033A5FEED}">
      <dsp:nvSpPr>
        <dsp:cNvPr id="0" name=""/>
        <dsp:cNvSpPr/>
      </dsp:nvSpPr>
      <dsp:spPr>
        <a:xfrm>
          <a:off x="2605343" y="1722"/>
          <a:ext cx="2144206" cy="932798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FB518E8-F9F1-4F8B-83E7-5698FCA3631E}">
      <dsp:nvSpPr>
        <dsp:cNvPr id="0" name=""/>
        <dsp:cNvSpPr/>
      </dsp:nvSpPr>
      <dsp:spPr>
        <a:xfrm>
          <a:off x="2977" y="72009"/>
          <a:ext cx="2602366" cy="792226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 временной нетрудоспособности</a:t>
          </a:r>
          <a:endParaRPr lang="ru-RU" sz="1400" kern="1200" dirty="0"/>
        </a:p>
      </dsp:txBody>
      <dsp:txXfrm>
        <a:off x="41650" y="110682"/>
        <a:ext cx="2525020" cy="714880"/>
      </dsp:txXfrm>
    </dsp:sp>
    <dsp:sp modelId="{25EF91E1-8976-4C71-8230-57E15FF5B3C4}">
      <dsp:nvSpPr>
        <dsp:cNvPr id="0" name=""/>
        <dsp:cNvSpPr/>
      </dsp:nvSpPr>
      <dsp:spPr>
        <a:xfrm>
          <a:off x="2549424" y="1027801"/>
          <a:ext cx="2202685" cy="932798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2679213"/>
            <a:satOff val="-3448"/>
            <a:lumOff val="-269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2679213"/>
              <a:satOff val="-3448"/>
              <a:lumOff val="-26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6152464-AB46-49BD-BA82-1F4592DEA8CE}">
      <dsp:nvSpPr>
        <dsp:cNvPr id="0" name=""/>
        <dsp:cNvSpPr/>
      </dsp:nvSpPr>
      <dsp:spPr>
        <a:xfrm>
          <a:off x="418" y="1027801"/>
          <a:ext cx="2549006" cy="932798"/>
        </a:xfrm>
        <a:prstGeom prst="roundRect">
          <a:avLst/>
        </a:prstGeom>
        <a:gradFill rotWithShape="0">
          <a:gsLst>
            <a:gs pos="0">
              <a:schemeClr val="accent3">
                <a:hueOff val="2812566"/>
                <a:satOff val="-4220"/>
                <a:lumOff val="-686"/>
                <a:alphaOff val="0"/>
                <a:shade val="51000"/>
                <a:satMod val="130000"/>
              </a:schemeClr>
            </a:gs>
            <a:gs pos="80000">
              <a:schemeClr val="accent3">
                <a:hueOff val="2812566"/>
                <a:satOff val="-4220"/>
                <a:lumOff val="-686"/>
                <a:alphaOff val="0"/>
                <a:shade val="93000"/>
                <a:satMod val="130000"/>
              </a:schemeClr>
            </a:gs>
            <a:gs pos="100000">
              <a:schemeClr val="accent3">
                <a:hueOff val="2812566"/>
                <a:satOff val="-4220"/>
                <a:lumOff val="-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 беременности и родам</a:t>
          </a:r>
          <a:endParaRPr lang="ru-RU" sz="1400" kern="1200" dirty="0"/>
        </a:p>
      </dsp:txBody>
      <dsp:txXfrm>
        <a:off x="45953" y="1073336"/>
        <a:ext cx="2457936" cy="841728"/>
      </dsp:txXfrm>
    </dsp:sp>
    <dsp:sp modelId="{DACDB314-374C-4F75-A2A9-2FAD3811EDE4}">
      <dsp:nvSpPr>
        <dsp:cNvPr id="0" name=""/>
        <dsp:cNvSpPr/>
      </dsp:nvSpPr>
      <dsp:spPr>
        <a:xfrm>
          <a:off x="2549424" y="2053880"/>
          <a:ext cx="2202685" cy="932798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5358427"/>
            <a:satOff val="-6896"/>
            <a:lumOff val="-53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5358427"/>
              <a:satOff val="-6896"/>
              <a:lumOff val="-53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AA47462-AB07-4E29-BA98-C617E6043667}">
      <dsp:nvSpPr>
        <dsp:cNvPr id="0" name=""/>
        <dsp:cNvSpPr/>
      </dsp:nvSpPr>
      <dsp:spPr>
        <a:xfrm>
          <a:off x="418" y="2053880"/>
          <a:ext cx="2549006" cy="932798"/>
        </a:xfrm>
        <a:prstGeom prst="round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Единовременное пособие, женщинам, вставшим на учет в ранние сроки беременности</a:t>
          </a:r>
          <a:endParaRPr lang="ru-RU" sz="1400" kern="1200" dirty="0"/>
        </a:p>
      </dsp:txBody>
      <dsp:txXfrm>
        <a:off x="45953" y="2099415"/>
        <a:ext cx="2457936" cy="841728"/>
      </dsp:txXfrm>
    </dsp:sp>
    <dsp:sp modelId="{CB309BE4-2029-41DE-92B1-6B85CEBD2C10}">
      <dsp:nvSpPr>
        <dsp:cNvPr id="0" name=""/>
        <dsp:cNvSpPr/>
      </dsp:nvSpPr>
      <dsp:spPr>
        <a:xfrm>
          <a:off x="2538703" y="3068168"/>
          <a:ext cx="2213824" cy="932798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8037640"/>
            <a:satOff val="-10345"/>
            <a:lumOff val="-806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8037640"/>
              <a:satOff val="-10345"/>
              <a:lumOff val="-80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8131441-DF26-4C74-8049-4FC0AC721BDC}">
      <dsp:nvSpPr>
        <dsp:cNvPr id="0" name=""/>
        <dsp:cNvSpPr/>
      </dsp:nvSpPr>
      <dsp:spPr>
        <a:xfrm>
          <a:off x="2926" y="3079959"/>
          <a:ext cx="2532850" cy="932798"/>
        </a:xfrm>
        <a:prstGeom prst="roundRect">
          <a:avLst/>
        </a:prstGeom>
        <a:gradFill rotWithShape="0">
          <a:gsLst>
            <a:gs pos="0">
              <a:schemeClr val="accent3">
                <a:hueOff val="8437698"/>
                <a:satOff val="-12660"/>
                <a:lumOff val="-2059"/>
                <a:alphaOff val="0"/>
                <a:shade val="51000"/>
                <a:satMod val="130000"/>
              </a:schemeClr>
            </a:gs>
            <a:gs pos="80000">
              <a:schemeClr val="accent3">
                <a:hueOff val="8437698"/>
                <a:satOff val="-12660"/>
                <a:lumOff val="-2059"/>
                <a:alphaOff val="0"/>
                <a:shade val="93000"/>
                <a:satMod val="130000"/>
              </a:schemeClr>
            </a:gs>
            <a:gs pos="100000">
              <a:schemeClr val="accent3">
                <a:hueOff val="8437698"/>
                <a:satOff val="-12660"/>
                <a:lumOff val="-205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Единовременная выплата при рождении ребенка</a:t>
          </a:r>
          <a:endParaRPr lang="ru-RU" sz="1400" kern="1200" dirty="0"/>
        </a:p>
      </dsp:txBody>
      <dsp:txXfrm>
        <a:off x="48461" y="3125494"/>
        <a:ext cx="2441780" cy="841728"/>
      </dsp:txXfrm>
    </dsp:sp>
    <dsp:sp modelId="{9D6207C8-ED38-49D5-B763-D7D2FD9A094F}">
      <dsp:nvSpPr>
        <dsp:cNvPr id="0" name=""/>
        <dsp:cNvSpPr/>
      </dsp:nvSpPr>
      <dsp:spPr>
        <a:xfrm>
          <a:off x="2434471" y="4106038"/>
          <a:ext cx="2316857" cy="932798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2B59976-3A84-497A-A373-FCE26D906E53}">
      <dsp:nvSpPr>
        <dsp:cNvPr id="0" name=""/>
        <dsp:cNvSpPr/>
      </dsp:nvSpPr>
      <dsp:spPr>
        <a:xfrm>
          <a:off x="1199" y="4106038"/>
          <a:ext cx="2433271" cy="932798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Ежемесячные пособие по уходу за ребенком до полутора лет</a:t>
          </a:r>
          <a:endParaRPr lang="ru-RU" sz="1400" kern="1200" dirty="0"/>
        </a:p>
      </dsp:txBody>
      <dsp:txXfrm>
        <a:off x="46734" y="4151573"/>
        <a:ext cx="2342201" cy="84172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C4D415-6930-4C66-8369-6A5E5F82F862}">
      <dsp:nvSpPr>
        <dsp:cNvPr id="0" name=""/>
        <dsp:cNvSpPr/>
      </dsp:nvSpPr>
      <dsp:spPr>
        <a:xfrm rot="16200000">
          <a:off x="854025" y="-854025"/>
          <a:ext cx="2216384" cy="3924436"/>
        </a:xfrm>
        <a:prstGeom prst="round1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наличие возможности у застрахованного лица самостоятельно обратиться к страховщику за выплатой страхового обеспечения</a:t>
          </a:r>
          <a:endParaRPr lang="ru-RU" sz="1900" kern="1200" dirty="0"/>
        </a:p>
      </dsp:txBody>
      <dsp:txXfrm rot="5400000">
        <a:off x="-1" y="1"/>
        <a:ext cx="3924436" cy="1662288"/>
      </dsp:txXfrm>
    </dsp:sp>
    <dsp:sp modelId="{9512EAA2-7024-4D71-BEE6-712E34D4082A}">
      <dsp:nvSpPr>
        <dsp:cNvPr id="0" name=""/>
        <dsp:cNvSpPr/>
      </dsp:nvSpPr>
      <dsp:spPr>
        <a:xfrm>
          <a:off x="3924436" y="0"/>
          <a:ext cx="3924436" cy="2216384"/>
        </a:xfrm>
        <a:prstGeom prst="round1Rect">
          <a:avLst/>
        </a:prstGeom>
        <a:gradFill rotWithShape="0">
          <a:gsLst>
            <a:gs pos="0">
              <a:schemeClr val="accent2">
                <a:hueOff val="1560506"/>
                <a:satOff val="-1946"/>
                <a:lumOff val="458"/>
                <a:alphaOff val="0"/>
                <a:shade val="51000"/>
                <a:satMod val="130000"/>
              </a:schemeClr>
            </a:gs>
            <a:gs pos="80000">
              <a:schemeClr val="accent2">
                <a:hueOff val="1560506"/>
                <a:satOff val="-1946"/>
                <a:lumOff val="458"/>
                <a:alphaOff val="0"/>
                <a:shade val="93000"/>
                <a:satMod val="130000"/>
              </a:schemeClr>
            </a:gs>
            <a:gs pos="100000">
              <a:schemeClr val="accent2">
                <a:hueOff val="1560506"/>
                <a:satOff val="-1946"/>
                <a:lumOff val="45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гарантированная своевременность выплаты пособия</a:t>
          </a:r>
          <a:endParaRPr lang="ru-RU" sz="1900" kern="1200" dirty="0"/>
        </a:p>
      </dsp:txBody>
      <dsp:txXfrm>
        <a:off x="3924436" y="0"/>
        <a:ext cx="3924436" cy="1662288"/>
      </dsp:txXfrm>
    </dsp:sp>
    <dsp:sp modelId="{6BAF86DD-65A1-4293-A183-13B7F33F50B8}">
      <dsp:nvSpPr>
        <dsp:cNvPr id="0" name=""/>
        <dsp:cNvSpPr/>
      </dsp:nvSpPr>
      <dsp:spPr>
        <a:xfrm rot="10800000">
          <a:off x="0" y="2216384"/>
          <a:ext cx="3924436" cy="2216384"/>
        </a:xfrm>
        <a:prstGeom prst="round1Rect">
          <a:avLst/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shade val="51000"/>
                <a:satMod val="130000"/>
              </a:schemeClr>
            </a:gs>
            <a:gs pos="80000">
              <a:schemeClr val="accent2">
                <a:hueOff val="3121013"/>
                <a:satOff val="-3893"/>
                <a:lumOff val="915"/>
                <a:alphaOff val="0"/>
                <a:shade val="93000"/>
                <a:satMod val="13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полнота и правильность начисления социальных выплат застрахованными лицами;</a:t>
          </a:r>
          <a:endParaRPr lang="ru-RU" sz="1900" kern="1200" dirty="0"/>
        </a:p>
      </dsp:txBody>
      <dsp:txXfrm rot="10800000">
        <a:off x="0" y="2770480"/>
        <a:ext cx="3924436" cy="1662288"/>
      </dsp:txXfrm>
    </dsp:sp>
    <dsp:sp modelId="{2DA98F4D-D60A-4D91-8712-FCA16B1D3218}">
      <dsp:nvSpPr>
        <dsp:cNvPr id="0" name=""/>
        <dsp:cNvSpPr/>
      </dsp:nvSpPr>
      <dsp:spPr>
        <a:xfrm rot="5400000">
          <a:off x="4778461" y="1362358"/>
          <a:ext cx="2216384" cy="3924436"/>
        </a:xfrm>
        <a:prstGeom prst="round1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отсутствие зависимости от финансового состояния работодателя</a:t>
          </a:r>
          <a:endParaRPr lang="ru-RU" sz="1900" kern="1200" dirty="0"/>
        </a:p>
      </dsp:txBody>
      <dsp:txXfrm rot="-5400000">
        <a:off x="3924435" y="2770480"/>
        <a:ext cx="3924436" cy="1662288"/>
      </dsp:txXfrm>
    </dsp:sp>
    <dsp:sp modelId="{B54ED21A-4AC8-4E2F-9477-7DE67DE95736}">
      <dsp:nvSpPr>
        <dsp:cNvPr id="0" name=""/>
        <dsp:cNvSpPr/>
      </dsp:nvSpPr>
      <dsp:spPr>
        <a:xfrm>
          <a:off x="2747105" y="1662288"/>
          <a:ext cx="2354661" cy="1108192"/>
        </a:xfrm>
        <a:prstGeom prst="roundRect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«Прямые» выплаты</a:t>
          </a:r>
          <a:endParaRPr lang="ru-RU" sz="1900" kern="1200" dirty="0"/>
        </a:p>
      </dsp:txBody>
      <dsp:txXfrm>
        <a:off x="2801202" y="1716385"/>
        <a:ext cx="2246467" cy="9999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5B57CB-1EBD-48D1-94D2-E7A9EED12BD1}" type="datetimeFigureOut">
              <a:rPr lang="ru-RU" smtClean="0"/>
              <a:t>17.11.2016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3013"/>
            <a:ext cx="4475163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86313"/>
            <a:ext cx="5443537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89CE6-3D91-4EF1-A27A-9715B16128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932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489CE6-3D91-4EF1-A27A-9715B16128C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324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876BDC0-0F0A-41C3-B925-C529203CA07E}" type="slidenum">
              <a:rPr lang="ru-RU" altLang="ru-RU">
                <a:latin typeface="Calibri" panose="020F0502020204030204" pitchFamily="34" charset="0"/>
              </a:rPr>
              <a:pPr/>
              <a:t>9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397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9B352C0-8E9B-4A06-A3C9-82CAFD295E4E}" type="slidenum">
              <a:rPr lang="ru-RU" altLang="ru-RU">
                <a:latin typeface="Calibri" panose="020F0502020204030204" pitchFamily="34" charset="0"/>
              </a:rPr>
              <a:pPr/>
              <a:t>10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503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17.11.2016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716437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17.11.2016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592011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17.11.2016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496451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17.11.2016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494899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17.11.2016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16035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17.11.2016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695686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17.11.2016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55632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17.11.2016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548486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17.11.2016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486358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17.11.2016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865885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17.11.2016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585830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Cement/>
                    </a14:imgEffect>
                  </a14:imgLayer>
                </a14:imgProps>
              </a:ext>
            </a:extLst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218D4-6042-4B41-BE90-36934355FF51}" type="datetimeFigureOut">
              <a:rPr lang="ru-RU" smtClean="0"/>
              <a:t>17.11.2016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78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diagramData" Target="../diagrams/data5.xml"/><Relationship Id="rId18" Type="http://schemas.openxmlformats.org/officeDocument/2006/relationships/diagramData" Target="../diagrams/data6.xml"/><Relationship Id="rId3" Type="http://schemas.openxmlformats.org/officeDocument/2006/relationships/image" Target="../media/image13.jpeg"/><Relationship Id="rId21" Type="http://schemas.openxmlformats.org/officeDocument/2006/relationships/diagramColors" Target="../diagrams/colors6.xml"/><Relationship Id="rId7" Type="http://schemas.openxmlformats.org/officeDocument/2006/relationships/image" Target="../media/image9.png"/><Relationship Id="rId12" Type="http://schemas.microsoft.com/office/2007/relationships/diagramDrawing" Target="../diagrams/drawing4.xml"/><Relationship Id="rId17" Type="http://schemas.microsoft.com/office/2007/relationships/diagramDrawing" Target="../diagrams/drawing5.xml"/><Relationship Id="rId2" Type="http://schemas.openxmlformats.org/officeDocument/2006/relationships/image" Target="../media/image12.jpeg"/><Relationship Id="rId16" Type="http://schemas.openxmlformats.org/officeDocument/2006/relationships/diagramColors" Target="../diagrams/colors5.xml"/><Relationship Id="rId20" Type="http://schemas.openxmlformats.org/officeDocument/2006/relationships/diagramQuickStyle" Target="../diagrams/quickStyl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diagramColors" Target="../diagrams/colors4.xml"/><Relationship Id="rId24" Type="http://schemas.openxmlformats.org/officeDocument/2006/relationships/image" Target="../media/image16.jpeg"/><Relationship Id="rId5" Type="http://schemas.openxmlformats.org/officeDocument/2006/relationships/image" Target="../media/image2.jpeg"/><Relationship Id="rId15" Type="http://schemas.openxmlformats.org/officeDocument/2006/relationships/diagramQuickStyle" Target="../diagrams/quickStyle5.xml"/><Relationship Id="rId23" Type="http://schemas.openxmlformats.org/officeDocument/2006/relationships/image" Target="../media/image10.jpeg"/><Relationship Id="rId10" Type="http://schemas.openxmlformats.org/officeDocument/2006/relationships/diagramQuickStyle" Target="../diagrams/quickStyle4.xml"/><Relationship Id="rId19" Type="http://schemas.openxmlformats.org/officeDocument/2006/relationships/diagramLayout" Target="../diagrams/layout6.xml"/><Relationship Id="rId4" Type="http://schemas.openxmlformats.org/officeDocument/2006/relationships/image" Target="../media/image14.jpeg"/><Relationship Id="rId9" Type="http://schemas.openxmlformats.org/officeDocument/2006/relationships/diagramLayout" Target="../diagrams/layout4.xml"/><Relationship Id="rId14" Type="http://schemas.openxmlformats.org/officeDocument/2006/relationships/diagramLayout" Target="../diagrams/layout5.xml"/><Relationship Id="rId22" Type="http://schemas.microsoft.com/office/2007/relationships/diagramDrawing" Target="../diagrams/drawing6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13" Type="http://schemas.microsoft.com/office/2007/relationships/diagramDrawing" Target="../diagrams/drawing8.xml"/><Relationship Id="rId18" Type="http://schemas.openxmlformats.org/officeDocument/2006/relationships/diagramQuickStyle" Target="../diagrams/quickStyle9.xml"/><Relationship Id="rId3" Type="http://schemas.openxmlformats.org/officeDocument/2006/relationships/image" Target="../media/image15.png"/><Relationship Id="rId21" Type="http://schemas.openxmlformats.org/officeDocument/2006/relationships/image" Target="../media/image12.jpeg"/><Relationship Id="rId7" Type="http://schemas.openxmlformats.org/officeDocument/2006/relationships/diagramColors" Target="../diagrams/colors7.xml"/><Relationship Id="rId12" Type="http://schemas.openxmlformats.org/officeDocument/2006/relationships/diagramColors" Target="../diagrams/colors8.xml"/><Relationship Id="rId17" Type="http://schemas.openxmlformats.org/officeDocument/2006/relationships/diagramLayout" Target="../diagrams/layout9.xml"/><Relationship Id="rId2" Type="http://schemas.openxmlformats.org/officeDocument/2006/relationships/image" Target="../media/image14.jpeg"/><Relationship Id="rId16" Type="http://schemas.openxmlformats.org/officeDocument/2006/relationships/diagramData" Target="../diagrams/data9.xml"/><Relationship Id="rId20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11" Type="http://schemas.openxmlformats.org/officeDocument/2006/relationships/diagramQuickStyle" Target="../diagrams/quickStyle8.xml"/><Relationship Id="rId5" Type="http://schemas.openxmlformats.org/officeDocument/2006/relationships/diagramLayout" Target="../diagrams/layout7.xml"/><Relationship Id="rId15" Type="http://schemas.openxmlformats.org/officeDocument/2006/relationships/image" Target="../media/image9.png"/><Relationship Id="rId10" Type="http://schemas.openxmlformats.org/officeDocument/2006/relationships/diagramLayout" Target="../diagrams/layout8.xml"/><Relationship Id="rId19" Type="http://schemas.openxmlformats.org/officeDocument/2006/relationships/diagramColors" Target="../diagrams/colors9.xml"/><Relationship Id="rId4" Type="http://schemas.openxmlformats.org/officeDocument/2006/relationships/diagramData" Target="../diagrams/data7.xml"/><Relationship Id="rId9" Type="http://schemas.openxmlformats.org/officeDocument/2006/relationships/diagramData" Target="../diagrams/data8.xml"/><Relationship Id="rId14" Type="http://schemas.openxmlformats.org/officeDocument/2006/relationships/image" Target="../media/image2.jpeg"/><Relationship Id="rId22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17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404664"/>
            <a:ext cx="7772400" cy="1470025"/>
          </a:xfrm>
          <a:effectLst/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5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sz="5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5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sz="5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5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sz="5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5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Реализация пилотного проекта </a:t>
            </a:r>
            <a:br>
              <a:rPr lang="ru-RU" sz="5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5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«прямые выплаты»</a:t>
            </a:r>
            <a:endParaRPr lang="ru-RU" sz="5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51520" y="1700808"/>
            <a:ext cx="5616624" cy="2232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5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5122" name="Picture 2" descr="C:\Users\AbramenkoEV\Desktop\доклад_Пилот\ваолпрвш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221088"/>
            <a:ext cx="2664296" cy="2529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680" y="4293095"/>
            <a:ext cx="2700808" cy="2451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 descr="C:\Users\Яна\Desktop\картинки для презентации_пилот\Amurskaja_obl_coa_2008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368" y="4221088"/>
            <a:ext cx="2196752" cy="2523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85120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Этапы внедрения пилотного проекта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5377450"/>
            <a:ext cx="8295180" cy="133575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Поэтапное реформирование системы социального страхования </a:t>
            </a:r>
          </a:p>
          <a:p>
            <a:pPr algn="ctr"/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начато с 01 июля 2011 года.</a:t>
            </a:r>
          </a:p>
          <a:p>
            <a:pPr algn="ctr"/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сегодняшний день в проекте по отмене «зачетного» механизма </a:t>
            </a:r>
          </a:p>
          <a:p>
            <a:pPr algn="ctr"/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участвует 20 регионов Российской Федерации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228568031"/>
              </p:ext>
            </p:extLst>
          </p:nvPr>
        </p:nvGraphicFramePr>
        <p:xfrm>
          <a:off x="2699792" y="1484784"/>
          <a:ext cx="5832648" cy="3646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1488"/>
            <a:ext cx="2699792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70817" y="1845156"/>
            <a:ext cx="99257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01.01.2012</a:t>
            </a:r>
            <a:endParaRPr lang="ru-RU" sz="1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99791" y="2558926"/>
            <a:ext cx="99257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01.07.2012</a:t>
            </a:r>
            <a:endParaRPr lang="ru-RU" sz="1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12512" y="3861048"/>
            <a:ext cx="99257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01.07.2015</a:t>
            </a:r>
            <a:endParaRPr lang="ru-RU" sz="1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46271" y="3185604"/>
            <a:ext cx="99257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01.01.2015</a:t>
            </a:r>
            <a:endParaRPr lang="ru-RU" sz="1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68622" y="4509120"/>
            <a:ext cx="99257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01.07.2016</a:t>
            </a:r>
            <a:endParaRPr lang="ru-RU" sz="1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68413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Основные нормативные документы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835696" y="1628800"/>
            <a:ext cx="7308304" cy="193899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500" b="1" i="1" dirty="0"/>
              <a:t>Постановление Правительства РФ от 21.04.2011 N 294 </a:t>
            </a:r>
            <a:endParaRPr lang="ru-RU" sz="1500" b="1" i="1" dirty="0" smtClean="0"/>
          </a:p>
          <a:p>
            <a:pPr algn="ctr"/>
            <a:r>
              <a:rPr lang="ru-RU" sz="1500" b="1" i="1" dirty="0" smtClean="0"/>
              <a:t> </a:t>
            </a:r>
          </a:p>
          <a:p>
            <a:r>
              <a:rPr lang="ru-RU" sz="1500" b="1" i="1" dirty="0" smtClean="0"/>
              <a:t>"</a:t>
            </a:r>
            <a:r>
              <a:rPr lang="ru-RU" sz="1500" b="1" i="1" dirty="0"/>
              <a:t>Об особенностях финансового обеспечения, назначения и выплаты в 2012 - 2016 годах территориальными органами Фонда социального страхования Российской Федерации застрахованным лицам страхового обеспечения по обязательному социальному страхованию на случай временной нетрудоспособности и в связи с материнством и по обязательному социальному страхованию от несчастных случаев на производстве и профессиональных </a:t>
            </a:r>
            <a:r>
              <a:rPr lang="ru-RU" sz="1500" b="1" i="1" dirty="0" smtClean="0"/>
              <a:t>заболеваний»</a:t>
            </a:r>
            <a:endParaRPr lang="ru-RU" sz="1500" b="1" dirty="0"/>
          </a:p>
        </p:txBody>
      </p:sp>
      <p:pic>
        <p:nvPicPr>
          <p:cNvPr id="6146" name="Picture 2" descr="C:\Users\AbramenkoEV\Desktop\доклад_Пилот\норм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1742976" cy="174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3717032"/>
            <a:ext cx="8892480" cy="304698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200" b="1" i="1" dirty="0"/>
              <a:t>Приказ ФСС от </a:t>
            </a:r>
            <a:r>
              <a:rPr lang="ru-RU" sz="1200" b="1" i="1" dirty="0" smtClean="0"/>
              <a:t>17.09.2012 </a:t>
            </a:r>
            <a:r>
              <a:rPr lang="ru-RU" sz="1200" b="1" i="1" dirty="0"/>
              <a:t>№ 335 „Об утверждении форм документов, применяемых для выплаты в 2012 и 2013 годах страхового обеспечения и иных выплат в субъектах Российской Федерации, участвующих в реализации пилотного проекта, предусматривающего назначение и выплату застрахованным лицам страхового обеспечения по обязательному социальному страхованию на случай временной нетрудоспособности и в связи с материнством и по обязательному социальному страхованию от несчастных случаев на производстве и профессиональных заболеваний, иных выплат и расходов территориальными органами Фонда социального страхования Российской Федерации" </a:t>
            </a:r>
            <a:endParaRPr lang="ru-RU" sz="1200" dirty="0"/>
          </a:p>
          <a:p>
            <a:r>
              <a:rPr lang="ru-RU" sz="1200" dirty="0"/>
              <a:t>	</a:t>
            </a:r>
          </a:p>
          <a:p>
            <a:r>
              <a:rPr lang="ru-RU" sz="1200" b="1" i="1" dirty="0"/>
              <a:t>- Приказ ФСС от </a:t>
            </a:r>
            <a:r>
              <a:rPr lang="ru-RU" sz="1200" b="1" i="1" dirty="0" smtClean="0"/>
              <a:t>15.06.2012 </a:t>
            </a:r>
            <a:r>
              <a:rPr lang="ru-RU" sz="1200" b="1" i="1" dirty="0"/>
              <a:t>№ 223 „Об утверждении форм реестров сведений, необходимых для назначения и выплаты соответствующего вида пособия, и порядков их заполнения" </a:t>
            </a:r>
            <a:endParaRPr lang="ru-RU" sz="1200" dirty="0"/>
          </a:p>
          <a:p>
            <a:endParaRPr lang="ru-RU" sz="1200" dirty="0"/>
          </a:p>
          <a:p>
            <a:r>
              <a:rPr lang="ru-RU" sz="1200" b="1" i="1" dirty="0"/>
              <a:t>- Приказ </a:t>
            </a:r>
            <a:r>
              <a:rPr lang="ru-RU" sz="1200" b="1" i="1" dirty="0" err="1" smtClean="0"/>
              <a:t>Минздравсоцразвития</a:t>
            </a:r>
            <a:r>
              <a:rPr lang="ru-RU" sz="1200" b="1" i="1" dirty="0" smtClean="0"/>
              <a:t> РФ от 11.07.2011 № 709н «Об утверждении форы заявления о возмещении в 2012 и 2013 годах страхователю, зарегистрированному в территориальных органах Фонда социального страхования Российской Федерации, находящихся на территории субъектов Российской Федерации, участвующих в реализации пилотного проекта, произведенных расходов на оплату предупредительных мер по сокращению производственного травматизма и профессиональных заболеваний работников и санаторно-курортного лечения работников, занятых на работах с вредными и (или) опасными производственными факторами»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1302785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схема пилотного проекта</a:t>
            </a:r>
            <a:endParaRPr lang="ru-RU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177940153"/>
              </p:ext>
            </p:extLst>
          </p:nvPr>
        </p:nvGraphicFramePr>
        <p:xfrm>
          <a:off x="611560" y="274638"/>
          <a:ext cx="8506864" cy="4522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49704" y="5664150"/>
            <a:ext cx="8964488" cy="107721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b="1" i="1" dirty="0" smtClean="0"/>
              <a:t>застрахованное лицо получает пособие напрямую от страховщика, и вправе выбрать способ получения выплаты, банковский счет или по почте;</a:t>
            </a:r>
          </a:p>
          <a:p>
            <a:pPr marL="285750" indent="-285750">
              <a:buFontTx/>
              <a:buChar char="-"/>
            </a:pPr>
            <a:r>
              <a:rPr lang="ru-RU" sz="1600" b="1" i="1" dirty="0"/>
              <a:t>д</a:t>
            </a:r>
            <a:r>
              <a:rPr lang="ru-RU" sz="1600" b="1" i="1" dirty="0" smtClean="0"/>
              <a:t>ля страхователя упрощается заполнение отчетности в ФСС, а также исключается необходимость наличие оборотных денежных средств на выплаты пособий;</a:t>
            </a:r>
          </a:p>
        </p:txBody>
      </p:sp>
      <p:sp>
        <p:nvSpPr>
          <p:cNvPr id="8" name="Развернутая стрелка 7"/>
          <p:cNvSpPr/>
          <p:nvPr/>
        </p:nvSpPr>
        <p:spPr>
          <a:xfrm rot="10800000">
            <a:off x="1830759" y="3875568"/>
            <a:ext cx="6192689" cy="720080"/>
          </a:xfrm>
          <a:prstGeom prst="uturnArrow">
            <a:avLst/>
          </a:prstGeom>
          <a:solidFill>
            <a:schemeClr val="accent3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30" name="Picture 6" descr="C:\Users\AbramenkoEV\Desktop\доклад_Пилот\Money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113" y="4137392"/>
            <a:ext cx="1867272" cy="186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bramenkoEV\Desktop\доклад_Пилот\1223_photo_u42944_p1006184_t1400754827_n1161099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10" y="4595649"/>
            <a:ext cx="1012638" cy="85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bramenkoEV\Desktop\доклад_Пилот\i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9" y="4595649"/>
            <a:ext cx="1000936" cy="931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3135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1016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</a:bodyPr>
          <a:lstStyle/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Виды страхового обеспечения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293292512"/>
              </p:ext>
            </p:extLst>
          </p:nvPr>
        </p:nvGraphicFramePr>
        <p:xfrm>
          <a:off x="1524000" y="1397000"/>
          <a:ext cx="7620000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05339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softEdge rad="31750"/>
          </a:effectLst>
        </p:spPr>
        <p:txBody>
          <a:bodyPr>
            <a:noAutofit/>
          </a:bodyPr>
          <a:lstStyle/>
          <a:p>
            <a:r>
              <a:rPr lang="ru-RU" sz="3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Порядок назначения пособий</a:t>
            </a:r>
            <a:endParaRPr lang="ru-RU" sz="3800" dirty="0"/>
          </a:p>
        </p:txBody>
      </p:sp>
      <p:pic>
        <p:nvPicPr>
          <p:cNvPr id="2053" name="Picture 5" descr="C:\Users\AbramenkoEV\Desktop\доклад_Пилот\141794158192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01" y="1321754"/>
            <a:ext cx="1733948" cy="1733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bramenkoEV\Desktop\доклад_Пилот\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835" y="1357924"/>
            <a:ext cx="946984" cy="946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bramenkoEV\Desktop\доклад_Пилот\тпмд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347" y="1578037"/>
            <a:ext cx="1023937" cy="102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C:\Users\AbramenkoEV\Desktop\доклад_Пилот\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802" y="3188967"/>
            <a:ext cx="918964" cy="918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AbramenkoEV\Desktop\доклад_Пилот\ваолпрвш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399" y="5169856"/>
            <a:ext cx="1759364" cy="1644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AbramenkoEV\Desktop\доклад_Пилот\offer_empl_mini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625" y="1134917"/>
            <a:ext cx="1821944" cy="182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AbramenkoEV\Desktop\доклад_Пилот\Money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927" y="5165151"/>
            <a:ext cx="1630410" cy="1630410"/>
          </a:xfrm>
          <a:prstGeom prst="rect">
            <a:avLst/>
          </a:prstGeom>
          <a:noFill/>
          <a:extLst/>
        </p:spPr>
      </p:pic>
      <p:sp>
        <p:nvSpPr>
          <p:cNvPr id="11" name="Стрелка вправо 10"/>
          <p:cNvSpPr/>
          <p:nvPr/>
        </p:nvSpPr>
        <p:spPr>
          <a:xfrm>
            <a:off x="2286737" y="1888114"/>
            <a:ext cx="580023" cy="300614"/>
          </a:xfrm>
          <a:prstGeom prst="rightArrow">
            <a:avLst/>
          </a:prstGeom>
          <a:pattFill prst="trellis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reflection endPos="650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5027337" y="1871092"/>
            <a:ext cx="556517" cy="349594"/>
          </a:xfrm>
          <a:prstGeom prst="rightArrow">
            <a:avLst/>
          </a:prstGeom>
          <a:pattFill prst="trellis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reflection endPos="650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 rot="5400000">
            <a:off x="6525361" y="4734370"/>
            <a:ext cx="574804" cy="305668"/>
          </a:xfrm>
          <a:prstGeom prst="rightArrow">
            <a:avLst/>
          </a:prstGeom>
          <a:pattFill prst="trellis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reflection endPos="650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 rot="10800000">
            <a:off x="3995100" y="5821708"/>
            <a:ext cx="641251" cy="386907"/>
          </a:xfrm>
          <a:prstGeom prst="rightArrow">
            <a:avLst/>
          </a:prstGeom>
          <a:pattFill prst="trellis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reflection endPos="650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16200000">
            <a:off x="726403" y="3644414"/>
            <a:ext cx="586347" cy="340688"/>
          </a:xfrm>
          <a:prstGeom prst="rightArrow">
            <a:avLst/>
          </a:prstGeom>
          <a:pattFill prst="trellis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reflection endPos="650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Выноска 1 12"/>
          <p:cNvSpPr/>
          <p:nvPr/>
        </p:nvSpPr>
        <p:spPr>
          <a:xfrm>
            <a:off x="260457" y="2967872"/>
            <a:ext cx="1626092" cy="488230"/>
          </a:xfrm>
          <a:prstGeom prst="borderCallout1">
            <a:avLst>
              <a:gd name="adj1" fmla="val 18750"/>
              <a:gd name="adj2" fmla="val -8333"/>
              <a:gd name="adj3" fmla="val -31088"/>
              <a:gd name="adj4" fmla="val -4529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Застрахованное лицо</a:t>
            </a:r>
            <a:endParaRPr lang="ru-RU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7" name="Выноска 1 26"/>
          <p:cNvSpPr/>
          <p:nvPr/>
        </p:nvSpPr>
        <p:spPr>
          <a:xfrm>
            <a:off x="2875189" y="2219593"/>
            <a:ext cx="1626092" cy="488230"/>
          </a:xfrm>
          <a:prstGeom prst="borderCallout1">
            <a:avLst>
              <a:gd name="adj1" fmla="val 18750"/>
              <a:gd name="adj2" fmla="val -8333"/>
              <a:gd name="adj3" fmla="val -31088"/>
              <a:gd name="adj4" fmla="val -4529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Заявление о выплате</a:t>
            </a:r>
            <a:endParaRPr lang="ru-RU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876842064"/>
              </p:ext>
            </p:extLst>
          </p:nvPr>
        </p:nvGraphicFramePr>
        <p:xfrm>
          <a:off x="2576748" y="2667493"/>
          <a:ext cx="2169436" cy="557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9" name="Выноска 1 28"/>
          <p:cNvSpPr/>
          <p:nvPr/>
        </p:nvSpPr>
        <p:spPr>
          <a:xfrm>
            <a:off x="6152551" y="4029051"/>
            <a:ext cx="1626092" cy="488230"/>
          </a:xfrm>
          <a:prstGeom prst="borderCallout1">
            <a:avLst>
              <a:gd name="adj1" fmla="val 18750"/>
              <a:gd name="adj2" fmla="val -8333"/>
              <a:gd name="adj3" fmla="val -31088"/>
              <a:gd name="adj4" fmla="val -4529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Заявление либо реестр</a:t>
            </a:r>
            <a:endParaRPr lang="ru-RU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0" name="Выноска 1 29"/>
          <p:cNvSpPr/>
          <p:nvPr/>
        </p:nvSpPr>
        <p:spPr>
          <a:xfrm>
            <a:off x="357891" y="4096209"/>
            <a:ext cx="1431223" cy="353914"/>
          </a:xfrm>
          <a:prstGeom prst="borderCallout1">
            <a:avLst>
              <a:gd name="adj1" fmla="val 18750"/>
              <a:gd name="adj2" fmla="val -8333"/>
              <a:gd name="adj3" fmla="val -31088"/>
              <a:gd name="adj4" fmla="val -4529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Оплата пособия</a:t>
            </a:r>
            <a:endParaRPr lang="ru-RU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58319817"/>
              </p:ext>
            </p:extLst>
          </p:nvPr>
        </p:nvGraphicFramePr>
        <p:xfrm>
          <a:off x="7209946" y="2366972"/>
          <a:ext cx="2079022" cy="4955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258752781"/>
              </p:ext>
            </p:extLst>
          </p:nvPr>
        </p:nvGraphicFramePr>
        <p:xfrm>
          <a:off x="2879276" y="4914157"/>
          <a:ext cx="2148061" cy="452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37" name="Выноска 1 36"/>
          <p:cNvSpPr/>
          <p:nvPr/>
        </p:nvSpPr>
        <p:spPr>
          <a:xfrm>
            <a:off x="4821093" y="3896014"/>
            <a:ext cx="1717709" cy="526532"/>
          </a:xfrm>
          <a:prstGeom prst="borderCallout1">
            <a:avLst>
              <a:gd name="adj1" fmla="val 18750"/>
              <a:gd name="adj2" fmla="val -8333"/>
              <a:gd name="adj3" fmla="val -31088"/>
              <a:gd name="adj4" fmla="val -4529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Извещение</a:t>
            </a:r>
            <a:endParaRPr lang="ru-RU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0" name="Выноска 1 39"/>
          <p:cNvSpPr/>
          <p:nvPr/>
        </p:nvSpPr>
        <p:spPr>
          <a:xfrm>
            <a:off x="6108624" y="2701967"/>
            <a:ext cx="1626092" cy="488230"/>
          </a:xfrm>
          <a:prstGeom prst="borderCallout1">
            <a:avLst>
              <a:gd name="adj1" fmla="val 18750"/>
              <a:gd name="adj2" fmla="val -8333"/>
              <a:gd name="adj3" fmla="val -31088"/>
              <a:gd name="adj4" fmla="val -4529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>
                    <a:lumMod val="75000"/>
                  </a:schemeClr>
                </a:solidFill>
              </a:rPr>
              <a:t>С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трахователь</a:t>
            </a:r>
            <a:endParaRPr lang="ru-RU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3" name="Picture 7" descr="C:\Users\AbramenkoEV\Desktop\доклад_Пилот\1223_photo_u42944_p1006184_t1400754827_n1161099.jp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816" y="4725144"/>
            <a:ext cx="1327762" cy="995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C:\Users\AbramenkoEV\Desktop\доклад_Пилот\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62" y="3188967"/>
            <a:ext cx="918964" cy="918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Стрелка вправо 37"/>
          <p:cNvSpPr/>
          <p:nvPr/>
        </p:nvSpPr>
        <p:spPr>
          <a:xfrm rot="16200000">
            <a:off x="5614389" y="2642678"/>
            <a:ext cx="574804" cy="305668"/>
          </a:xfrm>
          <a:prstGeom prst="rightArrow">
            <a:avLst/>
          </a:prstGeom>
          <a:pattFill prst="trellis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reflection endPos="650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AbramenkoEV\Desktop\доклад_Пилот\банкомат.jp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80" y="4599802"/>
            <a:ext cx="826161" cy="124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1426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Порядок возмещения расходов страхователю</a:t>
            </a:r>
            <a:endParaRPr lang="ru-RU" sz="3800" dirty="0"/>
          </a:p>
        </p:txBody>
      </p:sp>
      <p:pic>
        <p:nvPicPr>
          <p:cNvPr id="33" name="Picture 7" descr="C:\Users\AbramenkoEV\Desktop\доклад_Пилот\тпмд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069" y="2540808"/>
            <a:ext cx="1241293" cy="1241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9" descr="C:\Users\AbramenkoEV\Desktop\доклад_Пилот\offer_empl_min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314" y="2732563"/>
            <a:ext cx="2099076" cy="2099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807170464"/>
              </p:ext>
            </p:extLst>
          </p:nvPr>
        </p:nvGraphicFramePr>
        <p:xfrm>
          <a:off x="5076056" y="4291907"/>
          <a:ext cx="2961512" cy="1731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837415571"/>
              </p:ext>
            </p:extLst>
          </p:nvPr>
        </p:nvGraphicFramePr>
        <p:xfrm>
          <a:off x="5139470" y="1353222"/>
          <a:ext cx="3060306" cy="1623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41" name="Picture 8" descr="C:\Users\AbramenkoEV\Desktop\доклад_Пилот\ваолпрвш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548" y="2976963"/>
            <a:ext cx="2099076" cy="1842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C:\Users\AbramenkoEV\Desktop\доклад_Пилот\Money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659" y="2732563"/>
            <a:ext cx="1630410" cy="163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C:\Users\AbramenkoEV\Desktop\доклад_Пилот\Money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390" y="2700369"/>
            <a:ext cx="1630410" cy="163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трелка вправо 11"/>
          <p:cNvSpPr/>
          <p:nvPr/>
        </p:nvSpPr>
        <p:spPr>
          <a:xfrm>
            <a:off x="6473512" y="4116251"/>
            <a:ext cx="556517" cy="285738"/>
          </a:xfrm>
          <a:prstGeom prst="rightArrow">
            <a:avLst/>
          </a:prstGeom>
          <a:pattFill prst="trellis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reflection endPos="650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00009223"/>
              </p:ext>
            </p:extLst>
          </p:nvPr>
        </p:nvGraphicFramePr>
        <p:xfrm>
          <a:off x="-41548" y="1648256"/>
          <a:ext cx="4464496" cy="892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sp>
        <p:nvSpPr>
          <p:cNvPr id="15" name="Стрелка вправо 14"/>
          <p:cNvSpPr/>
          <p:nvPr/>
        </p:nvSpPr>
        <p:spPr>
          <a:xfrm>
            <a:off x="3297183" y="4149038"/>
            <a:ext cx="556517" cy="285738"/>
          </a:xfrm>
          <a:prstGeom prst="rightArrow">
            <a:avLst/>
          </a:prstGeom>
          <a:pattFill prst="trellis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reflection endPos="650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5" descr="C:\Users\AbramenkoEV\Desktop\доклад_Пилот\14179415819291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4" y="2837658"/>
            <a:ext cx="1888885" cy="1888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Выноска 1 17"/>
          <p:cNvSpPr/>
          <p:nvPr/>
        </p:nvSpPr>
        <p:spPr>
          <a:xfrm>
            <a:off x="7517908" y="4587524"/>
            <a:ext cx="1626092" cy="488230"/>
          </a:xfrm>
          <a:prstGeom prst="borderCallout1">
            <a:avLst>
              <a:gd name="adj1" fmla="val 18750"/>
              <a:gd name="adj2" fmla="val -8333"/>
              <a:gd name="adj3" fmla="val -31088"/>
              <a:gd name="adj4" fmla="val -4529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Застрахованное лицо</a:t>
            </a:r>
            <a:endParaRPr lang="ru-RU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Выноска 1 18"/>
          <p:cNvSpPr/>
          <p:nvPr/>
        </p:nvSpPr>
        <p:spPr>
          <a:xfrm>
            <a:off x="3915806" y="4482428"/>
            <a:ext cx="1626092" cy="488230"/>
          </a:xfrm>
          <a:prstGeom prst="borderCallout1">
            <a:avLst>
              <a:gd name="adj1" fmla="val 18750"/>
              <a:gd name="adj2" fmla="val -8333"/>
              <a:gd name="adj3" fmla="val -31088"/>
              <a:gd name="adj4" fmla="val -4529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>
                    <a:lumMod val="75000"/>
                  </a:schemeClr>
                </a:solidFill>
              </a:rPr>
              <a:t>С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трахователь</a:t>
            </a:r>
            <a:endParaRPr lang="ru-RU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6" name="Picture 6" descr="C:\Users\AbramenkoEV\Desktop\доклад_Пилот\55.jp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528" y="3088286"/>
            <a:ext cx="918964" cy="918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Стрелка вправо 19"/>
          <p:cNvSpPr/>
          <p:nvPr/>
        </p:nvSpPr>
        <p:spPr>
          <a:xfrm rot="10800000">
            <a:off x="2195736" y="4116251"/>
            <a:ext cx="556517" cy="285738"/>
          </a:xfrm>
          <a:prstGeom prst="rightArrow">
            <a:avLst/>
          </a:prstGeom>
          <a:pattFill prst="trellis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reflection endPos="650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Выноска 1 20"/>
          <p:cNvSpPr/>
          <p:nvPr/>
        </p:nvSpPr>
        <p:spPr>
          <a:xfrm>
            <a:off x="1671091" y="4330779"/>
            <a:ext cx="1626092" cy="488230"/>
          </a:xfrm>
          <a:prstGeom prst="borderCallout1">
            <a:avLst>
              <a:gd name="adj1" fmla="val 18750"/>
              <a:gd name="adj2" fmla="val -8333"/>
              <a:gd name="adj3" fmla="val -31088"/>
              <a:gd name="adj4" fmla="val -4529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Заявление либо реестр</a:t>
            </a:r>
            <a:endParaRPr lang="ru-RU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4530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Порядок представления документов</a:t>
            </a:r>
            <a:endParaRPr lang="ru-RU" sz="38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92212084"/>
              </p:ext>
            </p:extLst>
          </p:nvPr>
        </p:nvGraphicFramePr>
        <p:xfrm>
          <a:off x="467544" y="1556792"/>
          <a:ext cx="4752528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868144" y="4693354"/>
            <a:ext cx="3096344" cy="175432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Д</a:t>
            </a:r>
            <a:r>
              <a:rPr lang="ru-RU" dirty="0" smtClean="0"/>
              <a:t>ля страхователей с численностью </a:t>
            </a:r>
          </a:p>
          <a:p>
            <a:pPr algn="ctr"/>
            <a:r>
              <a:rPr lang="ru-RU" dirty="0" smtClean="0"/>
              <a:t>более 25 человек предоставление  сведений в форме электронного реестра является обязательным</a:t>
            </a:r>
            <a:endParaRPr lang="ru-RU" dirty="0"/>
          </a:p>
        </p:txBody>
      </p:sp>
      <p:pic>
        <p:nvPicPr>
          <p:cNvPr id="4098" name="Picture 2" descr="C:\Users\AbramenkoEV\Desktop\доклад_Пилот\электр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700808"/>
            <a:ext cx="3121152" cy="2340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99069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1"/>
          <p:cNvSpPr txBox="1">
            <a:spLocks noChangeArrowheads="1"/>
          </p:cNvSpPr>
          <p:nvPr/>
        </p:nvSpPr>
        <p:spPr bwMode="auto">
          <a:xfrm>
            <a:off x="467544" y="1268760"/>
            <a:ext cx="846214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ru-RU" altLang="ru-RU" sz="3200" dirty="0">
                <a:cs typeface="Times New Roman" panose="02020603050405020304" pitchFamily="18" charset="0"/>
              </a:rPr>
              <a:t>В целях своевременного обеспечения застрахованных граждан государственными пособиями по социальному страхованию </a:t>
            </a:r>
            <a:endParaRPr lang="ru-RU" altLang="ru-RU" sz="3200" dirty="0" smtClean="0">
              <a:cs typeface="Times New Roman" panose="02020603050405020304" pitchFamily="18" charset="0"/>
            </a:endParaRPr>
          </a:p>
          <a:p>
            <a:pPr algn="ctr"/>
            <a:r>
              <a:rPr lang="ru-RU" altLang="ru-RU" sz="32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работодателям</a:t>
            </a:r>
            <a:r>
              <a:rPr lang="ru-RU" altLang="ru-RU" sz="3200" dirty="0" smtClean="0">
                <a:cs typeface="Times New Roman" panose="02020603050405020304" pitchFamily="18" charset="0"/>
              </a:rPr>
              <a:t> </a:t>
            </a:r>
            <a:r>
              <a:rPr lang="ru-RU" altLang="ru-RU" sz="3200" b="1" dirty="0">
                <a:solidFill>
                  <a:srgbClr val="C00000"/>
                </a:solidFill>
                <a:cs typeface="Times New Roman" panose="02020603050405020304" pitchFamily="18" charset="0"/>
              </a:rPr>
              <a:t>необходимо</a:t>
            </a:r>
            <a:r>
              <a:rPr lang="ru-RU" altLang="ru-RU" sz="3200" dirty="0">
                <a:solidFill>
                  <a:srgbClr val="C00000"/>
                </a:solidFill>
                <a:cs typeface="Times New Roman" panose="02020603050405020304" pitchFamily="18" charset="0"/>
              </a:rPr>
              <a:t>  </a:t>
            </a:r>
          </a:p>
          <a:p>
            <a:pPr algn="ctr"/>
            <a:r>
              <a:rPr lang="ru-RU" altLang="ru-RU" sz="3200" dirty="0">
                <a:solidFill>
                  <a:srgbClr val="0070C0"/>
                </a:solidFill>
                <a:cs typeface="Times New Roman" panose="02020603050405020304" pitchFamily="18" charset="0"/>
              </a:rPr>
              <a:t>провести подготовительные мероприятия </a:t>
            </a:r>
          </a:p>
          <a:p>
            <a:pPr algn="ctr"/>
            <a:r>
              <a:rPr lang="ru-RU" altLang="ru-RU" sz="3200" dirty="0">
                <a:cs typeface="Times New Roman" panose="02020603050405020304" pitchFamily="18" charset="0"/>
              </a:rPr>
              <a:t>по переходу к реализации пилотного проекта: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332656"/>
            <a:ext cx="9144000" cy="642938"/>
          </a:xfrm>
          <a:prstGeom prst="rect">
            <a:avLst/>
          </a:prstGeom>
          <a:solidFill>
            <a:srgbClr val="0070C0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356235" algn="just">
              <a:defRPr/>
            </a:pPr>
            <a:r>
              <a:rPr lang="ru-RU" b="1" dirty="0">
                <a:solidFill>
                  <a:srgbClr val="0033CC"/>
                </a:solidFill>
                <a:latin typeface="Arial Narrow" panose="020B0606020202030204" pitchFamily="34" charset="0"/>
              </a:rPr>
              <a:t>             </a:t>
            </a:r>
            <a:r>
              <a:rPr lang="ru-RU" b="1" dirty="0" smtClean="0">
                <a:solidFill>
                  <a:srgbClr val="0033CC"/>
                </a:solidFill>
                <a:latin typeface="Arial Narrow" panose="020B0606020202030204" pitchFamily="34" charset="0"/>
              </a:rPr>
              <a:t>   </a:t>
            </a:r>
          </a:p>
          <a:p>
            <a:pPr indent="356235" algn="ctr">
              <a:defRPr/>
            </a:pPr>
            <a:r>
              <a:rPr lang="ru-RU" sz="4000" b="1" kern="0" dirty="0" smtClean="0">
                <a:solidFill>
                  <a:schemeClr val="bg1"/>
                </a:solidFill>
                <a:latin typeface="Arial Narrow" panose="020B0606020202030204" pitchFamily="34" charset="0"/>
                <a:ea typeface="Times New Roman"/>
              </a:rPr>
              <a:t>  </a:t>
            </a:r>
            <a:r>
              <a:rPr lang="ru-RU" sz="4000" b="1" dirty="0" smtClean="0">
                <a:solidFill>
                  <a:schemeClr val="bg1"/>
                </a:solidFill>
              </a:rPr>
              <a:t>Подготовительный период</a:t>
            </a:r>
            <a:endParaRPr lang="ru-RU" sz="4000" b="1" kern="150" dirty="0" smtClean="0">
              <a:solidFill>
                <a:schemeClr val="bg1"/>
              </a:solidFill>
              <a:ea typeface="Times New Roman"/>
            </a:endParaRPr>
          </a:p>
          <a:p>
            <a:pPr algn="ctr">
              <a:defRPr/>
            </a:pP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2641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807144" y="592633"/>
            <a:ext cx="8051105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/>
            <a:r>
              <a:rPr lang="ru-RU" altLang="ru-RU" dirty="0">
                <a:cs typeface="Times New Roman" panose="02020603050405020304" pitchFamily="18" charset="0"/>
              </a:rPr>
              <a:t>    </a:t>
            </a:r>
            <a:r>
              <a:rPr lang="ru-RU" altLang="ru-RU" sz="2000" dirty="0">
                <a:cs typeface="Times New Roman" panose="02020603050405020304" pitchFamily="18" charset="0"/>
              </a:rPr>
              <a:t>довести до сведения работников новый порядок выплаты пособий по социальному страхованию;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ru-RU" altLang="ru-RU" sz="2000" dirty="0">
              <a:cs typeface="Times New Roman" panose="02020603050405020304" pitchFamily="18" charset="0"/>
            </a:endParaRPr>
          </a:p>
          <a:p>
            <a:pPr algn="just"/>
            <a:r>
              <a:rPr lang="ru-RU" altLang="ru-RU" sz="2000" dirty="0">
                <a:cs typeface="Times New Roman" panose="02020603050405020304" pitchFamily="18" charset="0"/>
              </a:rPr>
              <a:t>   информировать работников о возможности получения пособий на лицевой счёт в банке или почтовым переводом, в связи с чем им необходимо иметь открытый лицевой счёт в банке или  предоставить точную информацию о месте регистрации и месте жительства с указанием почтового индекса;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ru-RU" altLang="ru-RU" sz="2000" dirty="0">
              <a:cs typeface="Times New Roman" panose="02020603050405020304" pitchFamily="18" charset="0"/>
            </a:endParaRPr>
          </a:p>
          <a:p>
            <a:pPr algn="just"/>
            <a:r>
              <a:rPr lang="ru-RU" altLang="ru-RU" sz="2000" dirty="0">
                <a:cs typeface="Times New Roman" panose="02020603050405020304" pitchFamily="18" charset="0"/>
              </a:rPr>
              <a:t>   заблаговременно собрать заявления по форме, утверждённой Приказом ФСС РФ, у работников, находящихся в отпуске по уходу за ребёнком до достижения им возраста 1,5 лет.</a:t>
            </a:r>
            <a:endParaRPr lang="ru-RU" altLang="ru-RU" sz="2000" b="1" dirty="0"/>
          </a:p>
        </p:txBody>
      </p:sp>
      <p:sp>
        <p:nvSpPr>
          <p:cNvPr id="10" name="Овал 9"/>
          <p:cNvSpPr/>
          <p:nvPr/>
        </p:nvSpPr>
        <p:spPr>
          <a:xfrm>
            <a:off x="251520" y="592633"/>
            <a:ext cx="555625" cy="500063"/>
          </a:xfrm>
          <a:prstGeom prst="ellipse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1</a:t>
            </a:r>
            <a:endParaRPr lang="ru-RU" b="1" dirty="0"/>
          </a:p>
        </p:txBody>
      </p:sp>
      <p:sp>
        <p:nvSpPr>
          <p:cNvPr id="11" name="Овал 10"/>
          <p:cNvSpPr/>
          <p:nvPr/>
        </p:nvSpPr>
        <p:spPr>
          <a:xfrm>
            <a:off x="263059" y="3717032"/>
            <a:ext cx="555625" cy="500063"/>
          </a:xfrm>
          <a:prstGeom prst="ellipse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3</a:t>
            </a:r>
            <a:endParaRPr lang="ru-RU" b="1" dirty="0"/>
          </a:p>
        </p:txBody>
      </p:sp>
      <p:sp>
        <p:nvSpPr>
          <p:cNvPr id="12" name="Овал 11"/>
          <p:cNvSpPr/>
          <p:nvPr/>
        </p:nvSpPr>
        <p:spPr>
          <a:xfrm>
            <a:off x="263059" y="1573003"/>
            <a:ext cx="555625" cy="500062"/>
          </a:xfrm>
          <a:prstGeom prst="ellipse">
            <a:avLst/>
          </a:prstGeom>
          <a:solidFill>
            <a:srgbClr val="00206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2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066548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363272" cy="1138138"/>
          </a:xfrm>
        </p:spPr>
        <p:txBody>
          <a:bodyPr>
            <a:noAutofit/>
          </a:bodyPr>
          <a:lstStyle/>
          <a:p>
            <a:r>
              <a:rPr lang="ru-RU" sz="3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Преимущества пилотного проекта</a:t>
            </a:r>
            <a:endParaRPr lang="ru-RU" sz="3800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918298121"/>
              </p:ext>
            </p:extLst>
          </p:nvPr>
        </p:nvGraphicFramePr>
        <p:xfrm>
          <a:off x="971600" y="1700808"/>
          <a:ext cx="7848872" cy="44327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85028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Содержимое 2"/>
          <p:cNvSpPr>
            <a:spLocks noGrp="1"/>
          </p:cNvSpPr>
          <p:nvPr>
            <p:ph idx="1"/>
          </p:nvPr>
        </p:nvSpPr>
        <p:spPr>
          <a:xfrm>
            <a:off x="467543" y="332657"/>
            <a:ext cx="7976369" cy="1152127"/>
          </a:xfrm>
        </p:spPr>
        <p:txBody>
          <a:bodyPr>
            <a:normAutofit fontScale="92500" lnSpcReduction="20000"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ru-RU" altLang="ru-RU" sz="2800" dirty="0"/>
              <a:t>  </a:t>
            </a:r>
            <a:r>
              <a:rPr lang="ru-RU" altLang="ru-RU" sz="2800" b="1" dirty="0">
                <a:solidFill>
                  <a:srgbClr val="C00000"/>
                </a:solidFill>
              </a:rPr>
              <a:t>Телефонные номера «горячей» линии по вопросам реализации пилотного проекта </a:t>
            </a:r>
            <a:endParaRPr lang="ru-RU" altLang="ru-RU" sz="2800" b="1" dirty="0" smtClean="0">
              <a:solidFill>
                <a:srgbClr val="C00000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ru-RU" altLang="ru-RU" sz="2800" b="1" dirty="0" smtClean="0">
                <a:solidFill>
                  <a:srgbClr val="C00000"/>
                </a:solidFill>
              </a:rPr>
              <a:t>«</a:t>
            </a:r>
            <a:r>
              <a:rPr lang="ru-RU" altLang="ru-RU" sz="2800" b="1" dirty="0">
                <a:solidFill>
                  <a:srgbClr val="C00000"/>
                </a:solidFill>
              </a:rPr>
              <a:t>Прямые выплаты</a:t>
            </a:r>
            <a:r>
              <a:rPr lang="ru-RU" altLang="ru-RU" sz="2800" b="1" dirty="0" smtClean="0">
                <a:solidFill>
                  <a:srgbClr val="C00000"/>
                </a:solidFill>
              </a:rPr>
              <a:t>» в </a:t>
            </a:r>
            <a:r>
              <a:rPr lang="ru-RU" altLang="ru-RU" sz="2800" b="1" dirty="0" err="1" smtClean="0">
                <a:solidFill>
                  <a:srgbClr val="C00000"/>
                </a:solidFill>
              </a:rPr>
              <a:t>г.Благовещенске</a:t>
            </a:r>
            <a:r>
              <a:rPr lang="ru-RU" altLang="ru-RU" sz="2800" b="1" dirty="0" smtClean="0">
                <a:solidFill>
                  <a:srgbClr val="C00000"/>
                </a:solidFill>
              </a:rPr>
              <a:t>:</a:t>
            </a:r>
            <a:endParaRPr lang="ru-RU" altLang="ru-RU" sz="2800" b="1" dirty="0">
              <a:solidFill>
                <a:srgbClr val="C00000"/>
              </a:solidFill>
            </a:endParaRPr>
          </a:p>
          <a:p>
            <a:pPr>
              <a:buFont typeface="Arial" panose="020B0604020202020204" pitchFamily="34" charset="0"/>
              <a:buNone/>
            </a:pPr>
            <a:endParaRPr lang="ru-RU" altLang="ru-RU" dirty="0" smtClean="0"/>
          </a:p>
          <a:p>
            <a:endParaRPr lang="ru-RU" altLang="ru-RU" dirty="0" smtClean="0"/>
          </a:p>
        </p:txBody>
      </p:sp>
      <p:sp>
        <p:nvSpPr>
          <p:cNvPr id="24579" name="Содержимое 2"/>
          <p:cNvSpPr txBox="1">
            <a:spLocks/>
          </p:cNvSpPr>
          <p:nvPr/>
        </p:nvSpPr>
        <p:spPr bwMode="auto">
          <a:xfrm>
            <a:off x="2195737" y="1556792"/>
            <a:ext cx="5544616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2200" dirty="0"/>
              <a:t>  </a:t>
            </a:r>
            <a:endParaRPr lang="ru-RU" altLang="ru-RU" sz="2200" b="1" dirty="0">
              <a:solidFill>
                <a:srgbClr val="C00000"/>
              </a:solidFill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2800" dirty="0"/>
              <a:t>Региональное отделение: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2800" dirty="0"/>
              <a:t>(4162</a:t>
            </a:r>
            <a:r>
              <a:rPr lang="ru-RU" altLang="ru-RU" sz="2800" dirty="0" smtClean="0"/>
              <a:t>) 993-183</a:t>
            </a:r>
            <a:endParaRPr lang="ru-RU" altLang="ru-RU" sz="2800" dirty="0"/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2800" dirty="0"/>
              <a:t>Правовой отдел: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2800" dirty="0"/>
              <a:t>(4162</a:t>
            </a:r>
            <a:r>
              <a:rPr lang="ru-RU" altLang="ru-RU" sz="2800" dirty="0" smtClean="0"/>
              <a:t>) 990-636 </a:t>
            </a:r>
            <a:endParaRPr lang="ru-RU" altLang="ru-RU" sz="2800" dirty="0"/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2800" dirty="0"/>
              <a:t>Отдел информатизации: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2800" dirty="0"/>
              <a:t>(4162</a:t>
            </a:r>
            <a:r>
              <a:rPr lang="ru-RU" altLang="ru-RU" sz="2800" dirty="0" smtClean="0"/>
              <a:t>) 993-152</a:t>
            </a:r>
            <a:endParaRPr lang="ru-RU" altLang="ru-RU" sz="2800" dirty="0"/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ru-RU" altLang="ru-RU" sz="3200" dirty="0"/>
          </a:p>
        </p:txBody>
      </p:sp>
    </p:spTree>
    <p:extLst>
      <p:ext uri="{BB962C8B-B14F-4D97-AF65-F5344CB8AC3E}">
        <p14:creationId xmlns:p14="http://schemas.microsoft.com/office/powerpoint/2010/main" val="2876975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780</TotalTime>
  <Words>697</Words>
  <Application>Microsoft Office PowerPoint</Application>
  <PresentationFormat>Экран (4:3)</PresentationFormat>
  <Paragraphs>102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Arial Narrow</vt:lpstr>
      <vt:lpstr>Calibri</vt:lpstr>
      <vt:lpstr>Times New Roman</vt:lpstr>
      <vt:lpstr>Verdana</vt:lpstr>
      <vt:lpstr>Wingdings</vt:lpstr>
      <vt:lpstr>Тема Office</vt:lpstr>
      <vt:lpstr>   Реализация пилотного проекта  «прямые выплаты»</vt:lpstr>
      <vt:lpstr>Этапы внедрения пилотного проекта</vt:lpstr>
      <vt:lpstr>Основные нормативные документы</vt:lpstr>
      <vt:lpstr>схема пилотного проекта</vt:lpstr>
      <vt:lpstr>Виды страхового обеспечения</vt:lpstr>
      <vt:lpstr>Порядок назначения пособий</vt:lpstr>
      <vt:lpstr>Порядок возмещения расходов страхователю</vt:lpstr>
      <vt:lpstr>Порядок представления документов</vt:lpstr>
      <vt:lpstr>Презентация PowerPoint</vt:lpstr>
      <vt:lpstr>Презентация PowerPoint</vt:lpstr>
      <vt:lpstr>Преимущества пилотного проекта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User</dc:creator>
  <cp:lastModifiedBy>КривцоваИВ</cp:lastModifiedBy>
  <cp:revision>188</cp:revision>
  <cp:lastPrinted>2016-11-16T00:25:58Z</cp:lastPrinted>
  <dcterms:created xsi:type="dcterms:W3CDTF">2014-06-17T09:07:47Z</dcterms:created>
  <dcterms:modified xsi:type="dcterms:W3CDTF">2016-11-17T03:28:52Z</dcterms:modified>
</cp:coreProperties>
</file>